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74" r:id="rId5"/>
    <p:sldId id="258" r:id="rId6"/>
    <p:sldId id="259" r:id="rId7"/>
    <p:sldId id="276" r:id="rId8"/>
    <p:sldId id="260" r:id="rId9"/>
    <p:sldId id="263" r:id="rId10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24" autoAdjust="0"/>
    <p:restoredTop sz="94660"/>
  </p:normalViewPr>
  <p:slideViewPr>
    <p:cSldViewPr snapToGrid="0">
      <p:cViewPr>
        <p:scale>
          <a:sx n="100" d="100"/>
          <a:sy n="100" d="100"/>
        </p:scale>
        <p:origin x="624" y="-5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赤石誠" userId="0531b0444f24cbf8" providerId="LiveId" clId="{91FAE0F3-2599-4A50-A860-95066322D5D2}"/>
    <pc:docChg chg="modSld">
      <pc:chgData name="赤石誠" userId="0531b0444f24cbf8" providerId="LiveId" clId="{91FAE0F3-2599-4A50-A860-95066322D5D2}" dt="2017-11-21T02:46:28.971" v="45" actId="20577"/>
      <pc:docMkLst>
        <pc:docMk/>
      </pc:docMkLst>
      <pc:sldChg chg="modSp">
        <pc:chgData name="赤石誠" userId="0531b0444f24cbf8" providerId="LiveId" clId="{91FAE0F3-2599-4A50-A860-95066322D5D2}" dt="2017-11-21T02:46:28.971" v="45" actId="20577"/>
        <pc:sldMkLst>
          <pc:docMk/>
          <pc:sldMk cId="3178484257" sldId="258"/>
        </pc:sldMkLst>
        <pc:graphicFrameChg chg="mod modGraphic">
          <ac:chgData name="赤石誠" userId="0531b0444f24cbf8" providerId="LiveId" clId="{91FAE0F3-2599-4A50-A860-95066322D5D2}" dt="2017-11-21T02:22:42.369" v="19" actId="20577"/>
          <ac:graphicFrameMkLst>
            <pc:docMk/>
            <pc:sldMk cId="3178484257" sldId="258"/>
            <ac:graphicFrameMk id="6" creationId="{00000000-0000-0000-0000-000000000000}"/>
          </ac:graphicFrameMkLst>
        </pc:graphicFrameChg>
        <pc:graphicFrameChg chg="mod modGraphic">
          <ac:chgData name="赤石誠" userId="0531b0444f24cbf8" providerId="LiveId" clId="{91FAE0F3-2599-4A50-A860-95066322D5D2}" dt="2017-11-21T02:46:28.971" v="45" actId="20577"/>
          <ac:graphicFrameMkLst>
            <pc:docMk/>
            <pc:sldMk cId="3178484257" sldId="258"/>
            <ac:graphicFrameMk id="19" creationId="{00000000-0000-0000-0000-000000000000}"/>
          </ac:graphicFrameMkLst>
        </pc:graphicFrameChg>
        <pc:graphicFrameChg chg="mod modGraphic">
          <ac:chgData name="赤石誠" userId="0531b0444f24cbf8" providerId="LiveId" clId="{91FAE0F3-2599-4A50-A860-95066322D5D2}" dt="2017-11-21T02:22:30.953" v="17" actId="20577"/>
          <ac:graphicFrameMkLst>
            <pc:docMk/>
            <pc:sldMk cId="3178484257" sldId="258"/>
            <ac:graphicFrameMk id="21" creationId="{00000000-0000-0000-0000-000000000000}"/>
          </ac:graphicFrameMkLst>
        </pc:graphicFrameChg>
      </pc:sldChg>
      <pc:sldChg chg="modSp">
        <pc:chgData name="赤石誠" userId="0531b0444f24cbf8" providerId="LiveId" clId="{91FAE0F3-2599-4A50-A860-95066322D5D2}" dt="2017-11-21T02:26:35.447" v="40" actId="255"/>
        <pc:sldMkLst>
          <pc:docMk/>
          <pc:sldMk cId="3855064576" sldId="260"/>
        </pc:sldMkLst>
        <pc:graphicFrameChg chg="mod">
          <ac:chgData name="赤石誠" userId="0531b0444f24cbf8" providerId="LiveId" clId="{91FAE0F3-2599-4A50-A860-95066322D5D2}" dt="2017-11-21T02:21:22.202" v="2" actId="12385"/>
          <ac:graphicFrameMkLst>
            <pc:docMk/>
            <pc:sldMk cId="3855064576" sldId="260"/>
            <ac:graphicFrameMk id="4" creationId="{00000000-0000-0000-0000-000000000000}"/>
          </ac:graphicFrameMkLst>
        </pc:graphicFrameChg>
        <pc:graphicFrameChg chg="mod">
          <ac:chgData name="赤石誠" userId="0531b0444f24cbf8" providerId="LiveId" clId="{91FAE0F3-2599-4A50-A860-95066322D5D2}" dt="2017-11-21T02:21:47.877" v="4" actId="12385"/>
          <ac:graphicFrameMkLst>
            <pc:docMk/>
            <pc:sldMk cId="3855064576" sldId="260"/>
            <ac:graphicFrameMk id="5" creationId="{00000000-0000-0000-0000-000000000000}"/>
          </ac:graphicFrameMkLst>
        </pc:graphicFrameChg>
        <pc:graphicFrameChg chg="mod modGraphic">
          <ac:chgData name="赤石誠" userId="0531b0444f24cbf8" providerId="LiveId" clId="{91FAE0F3-2599-4A50-A860-95066322D5D2}" dt="2017-11-21T02:26:35.447" v="40" actId="255"/>
          <ac:graphicFrameMkLst>
            <pc:docMk/>
            <pc:sldMk cId="3855064576" sldId="260"/>
            <ac:graphicFrameMk id="8" creationId="{00000000-0000-0000-0000-000000000000}"/>
          </ac:graphicFrameMkLst>
        </pc:graphicFrameChg>
        <pc:graphicFrameChg chg="mod">
          <ac:chgData name="赤石誠" userId="0531b0444f24cbf8" providerId="LiveId" clId="{91FAE0F3-2599-4A50-A860-95066322D5D2}" dt="2017-11-21T02:21:43.755" v="3" actId="12385"/>
          <ac:graphicFrameMkLst>
            <pc:docMk/>
            <pc:sldMk cId="3855064576" sldId="260"/>
            <ac:graphicFrameMk id="9" creationId="{00000000-0000-0000-0000-000000000000}"/>
          </ac:graphicFrameMkLst>
        </pc:graphicFrameChg>
      </pc:sldChg>
      <pc:sldChg chg="modSp">
        <pc:chgData name="赤石誠" userId="0531b0444f24cbf8" providerId="LiveId" clId="{91FAE0F3-2599-4A50-A860-95066322D5D2}" dt="2017-11-21T02:21:53.483" v="5" actId="12385"/>
        <pc:sldMkLst>
          <pc:docMk/>
          <pc:sldMk cId="1017267253" sldId="263"/>
        </pc:sldMkLst>
        <pc:graphicFrameChg chg="mod">
          <ac:chgData name="赤石誠" userId="0531b0444f24cbf8" providerId="LiveId" clId="{91FAE0F3-2599-4A50-A860-95066322D5D2}" dt="2017-11-21T02:21:53.483" v="5" actId="12385"/>
          <ac:graphicFrameMkLst>
            <pc:docMk/>
            <pc:sldMk cId="1017267253" sldId="263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12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29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81101"/>
            <a:ext cx="5915025" cy="557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8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27420" y="414843"/>
            <a:ext cx="5915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ja-JP" altLang="en-US" b="0" i="0" u="none" strike="noStrike" dirty="0">
                <a:effectLst/>
                <a:latin typeface="+mj-ea"/>
                <a:ea typeface="+mj-ea"/>
              </a:rPr>
              <a:t>運動負荷心エコー図検査報告書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401215"/>
              </p:ext>
            </p:extLst>
          </p:nvPr>
        </p:nvGraphicFramePr>
        <p:xfrm>
          <a:off x="427420" y="1168896"/>
          <a:ext cx="2957512" cy="1554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6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患者</a:t>
                      </a:r>
                      <a:r>
                        <a:rPr lang="en-US" altLang="ja-JP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ID</a:t>
                      </a:r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　</a:t>
                      </a:r>
                      <a:endParaRPr kumimoji="1" lang="ja-JP" alt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フリガナ</a:t>
                      </a:r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患者氏名</a:t>
                      </a:r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生年月日</a:t>
                      </a:r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性別　</a:t>
                      </a:r>
                      <a:endParaRPr kumimoji="1" lang="ja-JP" alt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年齢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100" b="0" dirty="0"/>
                        <a:t>身長　　　　　</a:t>
                      </a:r>
                      <a:r>
                        <a:rPr kumimoji="1" lang="en-US" altLang="ja-JP" sz="1100" b="0" dirty="0"/>
                        <a:t>cm</a:t>
                      </a:r>
                      <a:endParaRPr kumimoji="1" lang="ja-JP" alt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体重</a:t>
                      </a:r>
                      <a:r>
                        <a:rPr kumimoji="1" lang="ja-JP" altLang="en-US" sz="1100" baseline="0" dirty="0"/>
                        <a:t> 　　　　　</a:t>
                      </a:r>
                      <a:r>
                        <a:rPr kumimoji="1" lang="en-US" altLang="ja-JP" sz="1100" baseline="0" dirty="0"/>
                        <a:t>kg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637703"/>
              </p:ext>
            </p:extLst>
          </p:nvPr>
        </p:nvGraphicFramePr>
        <p:xfrm>
          <a:off x="3365851" y="1168896"/>
          <a:ext cx="3216187" cy="1554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0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lang="ja-JP" altLang="en-US" sz="1100" dirty="0">
                          <a:solidFill>
                            <a:prstClr val="black"/>
                          </a:solidFill>
                          <a:latin typeface="+mn-ea"/>
                        </a:rPr>
                        <a:t>依頼科</a:t>
                      </a:r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　</a:t>
                      </a:r>
                      <a:endParaRPr kumimoji="1" lang="ja-JP" alt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prstClr val="black"/>
                          </a:solidFill>
                          <a:latin typeface="+mn-ea"/>
                        </a:rPr>
                        <a:t>依頼医</a:t>
                      </a:r>
                      <a:endParaRPr lang="en-US" altLang="ja-JP" sz="110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外来</a:t>
                      </a:r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入院　　　　病棟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検査日</a:t>
                      </a:r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検査番号　</a:t>
                      </a:r>
                      <a:endParaRPr kumimoji="1" lang="ja-JP" alt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/>
                        <a:t>使用機種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100" b="0" dirty="0"/>
                        <a:t>検査担当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技師：　　　医師：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473968"/>
              </p:ext>
            </p:extLst>
          </p:nvPr>
        </p:nvGraphicFramePr>
        <p:xfrm>
          <a:off x="427420" y="3073400"/>
          <a:ext cx="6171088" cy="6103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9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322"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臨床診断</a:t>
                      </a:r>
                      <a:endParaRPr kumimoji="1" lang="ja-JP" altLang="en-US" sz="11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u="none" dirty="0"/>
                        <a:t>(</a:t>
                      </a:r>
                      <a:r>
                        <a:rPr kumimoji="1" lang="ja-JP" altLang="en-US" sz="1100" b="0" u="none" dirty="0"/>
                        <a:t>　　　　　　　　　　　　　　　　　　　　　　　　　　　　　　　　　    </a:t>
                      </a:r>
                      <a:r>
                        <a:rPr kumimoji="1" lang="en-US" altLang="ja-JP" sz="1100" b="0" u="none" dirty="0"/>
                        <a:t>)</a:t>
                      </a:r>
                    </a:p>
                    <a:p>
                      <a:endParaRPr kumimoji="1" lang="ja-JP" altLang="en-US" sz="1100" b="0" u="none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22"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検査目的</a:t>
                      </a:r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虚血性心疾患精査</a:t>
                      </a:r>
                      <a:endParaRPr kumimoji="1" lang="ja-JP" altLang="en-US" sz="1100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22">
                <a:tc>
                  <a:txBody>
                    <a:bodyPr/>
                    <a:lstStyle/>
                    <a:p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心筋症精査</a:t>
                      </a:r>
                      <a:r>
                        <a:rPr lang="en-US" altLang="ja-JP" sz="1100" b="0" baseline="0" dirty="0">
                          <a:solidFill>
                            <a:prstClr val="black"/>
                          </a:solidFill>
                          <a:latin typeface="+mn-ea"/>
                        </a:rPr>
                        <a:t> </a:t>
                      </a:r>
                      <a:r>
                        <a:rPr lang="en-US" altLang="ja-JP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(DCM</a:t>
                      </a:r>
                      <a:r>
                        <a:rPr lang="en-US" altLang="ja-JP" sz="1100" b="0" baseline="0" dirty="0">
                          <a:solidFill>
                            <a:prstClr val="black"/>
                          </a:solidFill>
                          <a:latin typeface="+mn-ea"/>
                        </a:rPr>
                        <a:t> / HCM / </a:t>
                      </a:r>
                      <a:r>
                        <a:rPr lang="ja-JP" altLang="en-US" sz="1100" b="0" baseline="0" dirty="0">
                          <a:solidFill>
                            <a:prstClr val="black"/>
                          </a:solidFill>
                          <a:latin typeface="+mn-ea"/>
                        </a:rPr>
                        <a:t>その他　　　　　　　</a:t>
                      </a:r>
                      <a:r>
                        <a:rPr lang="en-US" altLang="ja-JP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)</a:t>
                      </a:r>
                      <a:endParaRPr kumimoji="1" lang="ja-JP" altLang="en-US" sz="1100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8322">
                <a:tc>
                  <a:txBody>
                    <a:bodyPr/>
                    <a:lstStyle/>
                    <a:p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弁膜症精査</a:t>
                      </a:r>
                      <a:r>
                        <a:rPr lang="en-US" altLang="ja-JP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 (AS / AR</a:t>
                      </a:r>
                      <a:r>
                        <a:rPr lang="en-US" altLang="ja-JP" sz="1100" b="0" baseline="0" dirty="0">
                          <a:solidFill>
                            <a:prstClr val="black"/>
                          </a:solidFill>
                          <a:latin typeface="+mn-ea"/>
                        </a:rPr>
                        <a:t> / MS / MR / </a:t>
                      </a:r>
                      <a:r>
                        <a:rPr lang="ja-JP" altLang="en-US" sz="1100" b="0" baseline="0" dirty="0">
                          <a:solidFill>
                            <a:prstClr val="black"/>
                          </a:solidFill>
                          <a:latin typeface="+mn-ea"/>
                        </a:rPr>
                        <a:t>その他</a:t>
                      </a:r>
                      <a:r>
                        <a:rPr lang="en-US" altLang="ja-JP" sz="1100" b="0" baseline="0" dirty="0">
                          <a:solidFill>
                            <a:prstClr val="black"/>
                          </a:solidFill>
                          <a:latin typeface="+mn-ea"/>
                        </a:rPr>
                        <a:t>          </a:t>
                      </a:r>
                      <a:r>
                        <a:rPr lang="ja-JP" altLang="en-US" sz="1100" b="0" baseline="0" dirty="0">
                          <a:solidFill>
                            <a:prstClr val="black"/>
                          </a:solidFill>
                          <a:latin typeface="+mn-ea"/>
                        </a:rPr>
                        <a:t>）</a:t>
                      </a:r>
                      <a:endParaRPr kumimoji="1" lang="ja-JP" altLang="en-US" sz="1100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22">
                <a:tc>
                  <a:txBody>
                    <a:bodyPr/>
                    <a:lstStyle/>
                    <a:p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/>
                        <a:t>肺高血圧症精査</a:t>
                      </a:r>
                      <a:r>
                        <a:rPr kumimoji="1" lang="en-US" altLang="ja-JP" sz="1100" b="0" baseline="0" dirty="0"/>
                        <a:t> </a:t>
                      </a:r>
                      <a:r>
                        <a:rPr kumimoji="1" lang="ja-JP" altLang="en-US" sz="1100" b="0" dirty="0"/>
                        <a:t>                　　　　</a:t>
                      </a:r>
                      <a:r>
                        <a:rPr kumimoji="1" lang="en-US" altLang="ja-JP" sz="1100" b="0" baseline="0" dirty="0"/>
                        <a:t>    </a:t>
                      </a:r>
                      <a:endParaRPr kumimoji="1" lang="ja-JP" altLang="en-US" sz="1100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22">
                <a:tc>
                  <a:txBody>
                    <a:bodyPr/>
                    <a:lstStyle/>
                    <a:p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/>
                        <a:t>その他</a:t>
                      </a:r>
                      <a:r>
                        <a:rPr kumimoji="1" lang="en-US" altLang="ja-JP" sz="1100" b="0" dirty="0"/>
                        <a:t> (                                                                                    </a:t>
                      </a:r>
                      <a:r>
                        <a:rPr kumimoji="1" lang="en-US" altLang="ja-JP" sz="1100" b="0" baseline="0" dirty="0"/>
                        <a:t> </a:t>
                      </a:r>
                      <a:r>
                        <a:rPr kumimoji="1" lang="en-US" altLang="ja-JP" sz="1100" b="0" dirty="0"/>
                        <a:t>)</a:t>
                      </a:r>
                      <a:endParaRPr kumimoji="1" lang="ja-JP" altLang="en-US" sz="1100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22"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冠危険因子</a:t>
                      </a:r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□高血圧　□糖尿病　□高脂血症　□　喫煙　□その他</a:t>
                      </a:r>
                      <a:r>
                        <a:rPr kumimoji="1" lang="en-US" altLang="ja-JP" sz="1100" dirty="0"/>
                        <a:t>(                                        )</a:t>
                      </a:r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32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基礎疾患情報</a:t>
                      </a:r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□陳旧性心筋梗塞　□慢性心不全　□</a:t>
                      </a:r>
                      <a:r>
                        <a:rPr kumimoji="1" lang="en-US" altLang="ja-JP" sz="1100" dirty="0"/>
                        <a:t>CKD</a:t>
                      </a:r>
                      <a:r>
                        <a:rPr kumimoji="1" lang="ja-JP" altLang="en-US" sz="1100" dirty="0"/>
                        <a:t>　□ </a:t>
                      </a:r>
                      <a:r>
                        <a:rPr kumimoji="1" lang="en-US" altLang="ja-JP" sz="1100" dirty="0"/>
                        <a:t>COPD</a:t>
                      </a:r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32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□心房細動　□ペーシング　□</a:t>
                      </a:r>
                      <a:r>
                        <a:rPr kumimoji="1" lang="en-US" altLang="ja-JP" sz="1100" dirty="0"/>
                        <a:t>Post AVR / MVR </a:t>
                      </a:r>
                      <a:r>
                        <a:rPr kumimoji="1" lang="ja-JP" altLang="en-US" sz="1100" dirty="0"/>
                        <a:t>　□</a:t>
                      </a:r>
                      <a:r>
                        <a:rPr kumimoji="1" lang="en-US" altLang="ja-JP" sz="1100" dirty="0"/>
                        <a:t>Post</a:t>
                      </a:r>
                      <a:r>
                        <a:rPr kumimoji="1" lang="en-US" altLang="ja-JP" sz="1100" baseline="0" dirty="0"/>
                        <a:t> CABG</a:t>
                      </a:r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322">
                <a:tc>
                  <a:txBody>
                    <a:bodyPr/>
                    <a:lstStyle/>
                    <a:p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投薬内容</a:t>
                      </a:r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□</a:t>
                      </a:r>
                      <a:r>
                        <a:rPr kumimoji="1" lang="en-US" altLang="ja-JP" sz="1100" dirty="0"/>
                        <a:t>β</a:t>
                      </a:r>
                      <a:r>
                        <a:rPr kumimoji="1" lang="ja-JP" altLang="en-US" sz="1100" dirty="0"/>
                        <a:t>遮断薬</a:t>
                      </a:r>
                      <a:r>
                        <a:rPr kumimoji="1" lang="en-US" altLang="ja-JP" sz="1100" dirty="0"/>
                        <a:t>(                               /                mg)</a:t>
                      </a:r>
                      <a:r>
                        <a:rPr kumimoji="1" lang="ja-JP" altLang="en-US" sz="1100" dirty="0"/>
                        <a:t>　□継続・</a:t>
                      </a:r>
                      <a:r>
                        <a:rPr kumimoji="1" lang="en-US" altLang="ja-JP" sz="1100" dirty="0"/>
                        <a:t>24</a:t>
                      </a:r>
                      <a:r>
                        <a:rPr kumimoji="1" lang="ja-JP" altLang="en-US" sz="1100" dirty="0"/>
                        <a:t>時間中止・</a:t>
                      </a:r>
                      <a:r>
                        <a:rPr kumimoji="1" lang="en-US" altLang="ja-JP" sz="1100" dirty="0"/>
                        <a:t>48</a:t>
                      </a:r>
                      <a:r>
                        <a:rPr kumimoji="1" lang="ja-JP" altLang="en-US" sz="1100" dirty="0"/>
                        <a:t>時間中止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322">
                <a:tc>
                  <a:txBody>
                    <a:bodyPr/>
                    <a:lstStyle/>
                    <a:p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□</a:t>
                      </a:r>
                      <a:r>
                        <a:rPr kumimoji="1" lang="en-US" altLang="ja-JP" sz="1100" dirty="0"/>
                        <a:t>ACE-I/ARB</a:t>
                      </a:r>
                      <a:r>
                        <a:rPr kumimoji="1" lang="ja-JP" altLang="en-US" sz="1100" dirty="0"/>
                        <a:t>　□</a:t>
                      </a:r>
                      <a:r>
                        <a:rPr kumimoji="1" lang="en-US" altLang="ja-JP" sz="1100" dirty="0"/>
                        <a:t>Ca</a:t>
                      </a:r>
                      <a:r>
                        <a:rPr kumimoji="1" lang="ja-JP" altLang="en-US" sz="1100" dirty="0"/>
                        <a:t>拮抗剤　□抗血小板薬　□その他 </a:t>
                      </a:r>
                      <a:r>
                        <a:rPr kumimoji="1" lang="en-US" altLang="ja-JP" sz="1100" dirty="0"/>
                        <a:t>(                                           )</a:t>
                      </a:r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32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prstClr val="black"/>
                          </a:solidFill>
                          <a:latin typeface="+mn-ea"/>
                        </a:rPr>
                        <a:t>特別指示</a:t>
                      </a:r>
                      <a:endParaRPr lang="en-US" altLang="ja-JP" sz="1100" b="0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(                                                                                                                                                  )</a:t>
                      </a:r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194">
                <a:tc>
                  <a:txBody>
                    <a:bodyPr/>
                    <a:lstStyle/>
                    <a:p>
                      <a:r>
                        <a:rPr kumimoji="1" lang="ja-JP" altLang="en-US" sz="1100" b="0" dirty="0"/>
                        <a:t>負荷終了時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%THR             %   </a:t>
                      </a:r>
                      <a:r>
                        <a:rPr lang="ja-JP" altLang="en-US" dirty="0"/>
                        <a:t>検査目的達成度</a:t>
                      </a:r>
                      <a:r>
                        <a:rPr lang="ja-JP" altLang="en-US" baseline="0" dirty="0"/>
                        <a:t> </a:t>
                      </a:r>
                      <a:r>
                        <a:rPr lang="en-US" altLang="ja-JP" baseline="0" dirty="0"/>
                        <a:t>(</a:t>
                      </a:r>
                      <a:r>
                        <a:rPr lang="ja-JP" altLang="en-US" baseline="0" dirty="0"/>
                        <a:t>達成　・　未達</a:t>
                      </a:r>
                      <a:r>
                        <a:rPr lang="en-US" altLang="ja-JP" baseline="0" dirty="0"/>
                        <a:t> / </a:t>
                      </a:r>
                      <a:r>
                        <a:rPr lang="ja-JP" altLang="en-US" baseline="0" dirty="0"/>
                        <a:t>負荷不十分</a:t>
                      </a:r>
                      <a:r>
                        <a:rPr lang="en-US" altLang="ja-JP" baseline="0" dirty="0"/>
                        <a:t>)</a:t>
                      </a:r>
                      <a:endParaRPr lang="en-US" altLang="ja-JP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194">
                <a:tc rowSpan="2">
                  <a:txBody>
                    <a:bodyPr/>
                    <a:lstStyle/>
                    <a:p>
                      <a:r>
                        <a:rPr kumimoji="1" lang="ja-JP" altLang="en-US" sz="1100" b="0" dirty="0"/>
                        <a:t>負荷終了理由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下肢疲労　・　息切れ　・　虚血性変化</a:t>
                      </a:r>
                      <a:endParaRPr lang="en-US" altLang="ja-JP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2194">
                <a:tc vMerge="1">
                  <a:txBody>
                    <a:bodyPr/>
                    <a:lstStyle/>
                    <a:p>
                      <a:endParaRPr kumimoji="1" lang="ja-JP" altLang="en-US" sz="11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目標心拍数到達</a:t>
                      </a:r>
                      <a:r>
                        <a:rPr lang="ja-JP" altLang="en-US" baseline="0" dirty="0"/>
                        <a:t> </a:t>
                      </a:r>
                      <a:r>
                        <a:rPr lang="en-US" altLang="ja-JP" baseline="0" dirty="0"/>
                        <a:t>(%THR          %)</a:t>
                      </a:r>
                      <a:r>
                        <a:rPr lang="ja-JP" altLang="en-US" baseline="0" dirty="0"/>
                        <a:t>・イベント</a:t>
                      </a:r>
                      <a:endParaRPr lang="en-US" altLang="ja-JP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194">
                <a:tc>
                  <a:txBody>
                    <a:bodyPr/>
                    <a:lstStyle/>
                    <a:p>
                      <a:r>
                        <a:rPr kumimoji="1" lang="ja-JP" altLang="en-US" sz="1100" b="0" dirty="0"/>
                        <a:t>有害事象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□なし　□胸痛</a:t>
                      </a:r>
                      <a:r>
                        <a:rPr lang="en-US" altLang="ja-JP" dirty="0"/>
                        <a:t>(NTG</a:t>
                      </a:r>
                      <a:r>
                        <a:rPr lang="ja-JP" altLang="en-US" dirty="0"/>
                        <a:t>使用あり・なし</a:t>
                      </a:r>
                      <a:r>
                        <a:rPr lang="en-US" altLang="ja-JP" dirty="0"/>
                        <a:t>)</a:t>
                      </a:r>
                      <a:r>
                        <a:rPr lang="ja-JP" altLang="en-US" dirty="0"/>
                        <a:t>　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2194">
                <a:tc>
                  <a:txBody>
                    <a:bodyPr/>
                    <a:lstStyle/>
                    <a:p>
                      <a:endParaRPr kumimoji="1" lang="ja-JP" alt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□</a:t>
                      </a:r>
                      <a:r>
                        <a:rPr lang="en-US" altLang="ja-JP" dirty="0"/>
                        <a:t>ST-T change (                                                                                                 )</a:t>
                      </a:r>
                      <a:endParaRPr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2194">
                <a:tc>
                  <a:txBody>
                    <a:bodyPr/>
                    <a:lstStyle/>
                    <a:p>
                      <a:endParaRPr kumimoji="1" lang="ja-JP" alt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/>
                        <a:t>□不整脈 </a:t>
                      </a:r>
                      <a:r>
                        <a:rPr lang="en-US" altLang="ja-JP" dirty="0"/>
                        <a:t>(PVC / PAF / NSVT / VT</a:t>
                      </a:r>
                      <a:r>
                        <a:rPr lang="en-US" altLang="ja-JP" baseline="0" dirty="0"/>
                        <a:t> </a:t>
                      </a:r>
                      <a:r>
                        <a:rPr lang="en-US" altLang="ja-JP" baseline="0"/>
                        <a:t>/                                                               )</a:t>
                      </a:r>
                      <a:endParaRPr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2194">
                <a:tc>
                  <a:txBody>
                    <a:bodyPr/>
                    <a:lstStyle/>
                    <a:p>
                      <a:endParaRPr kumimoji="1" lang="ja-JP" altLang="en-US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aseline="0" dirty="0"/>
                        <a:t>□迷走神経反射　□転倒・外傷 □その他 </a:t>
                      </a:r>
                      <a:r>
                        <a:rPr lang="en-US" altLang="ja-JP" baseline="0" dirty="0"/>
                        <a:t>(                                         )</a:t>
                      </a:r>
                      <a:endParaRPr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89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556400"/>
              </p:ext>
            </p:extLst>
          </p:nvPr>
        </p:nvGraphicFramePr>
        <p:xfrm>
          <a:off x="144742" y="966059"/>
          <a:ext cx="6419615" cy="5806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40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88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9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7773">
                  <a:extLst>
                    <a:ext uri="{9D8B030D-6E8A-4147-A177-3AD203B41FA5}">
                      <a16:colId xmlns:a16="http://schemas.microsoft.com/office/drawing/2014/main" val="3704027503"/>
                    </a:ext>
                  </a:extLst>
                </a:gridCol>
              </a:tblGrid>
              <a:tr h="268400">
                <a:tc gridSpan="9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u="none" dirty="0"/>
                        <a:t>実施開始時刻　　時　　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1" u="sng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127953"/>
                  </a:ext>
                </a:extLst>
              </a:tr>
              <a:tr h="2684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Stage</a:t>
                      </a:r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u="sng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SBP</a:t>
                      </a:r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/</a:t>
                      </a:r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DBP</a:t>
                      </a:r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HR</a:t>
                      </a:r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ST</a:t>
                      </a:r>
                      <a:r>
                        <a:rPr kumimoji="1" lang="en-US" altLang="ja-JP" sz="1400" b="1" u="none" baseline="0" dirty="0"/>
                        <a:t> </a:t>
                      </a:r>
                      <a:r>
                        <a:rPr kumimoji="1" lang="ja-JP" altLang="en-US" sz="1400" b="1" u="none" baseline="0" dirty="0"/>
                        <a:t>変化</a:t>
                      </a:r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u="none" dirty="0"/>
                        <a:t>不整脈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u="none" dirty="0"/>
                        <a:t>自覚症状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100" b="1" dirty="0">
                          <a:solidFill>
                            <a:prstClr val="black"/>
                          </a:solidFill>
                          <a:latin typeface="+mn-ea"/>
                        </a:rPr>
                        <a:t>Pre</a:t>
                      </a:r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経過時間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dirty="0">
                          <a:solidFill>
                            <a:prstClr val="black"/>
                          </a:solidFill>
                          <a:latin typeface="+mn-ea"/>
                        </a:rPr>
                        <a:t>Stage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2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22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3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dirty="0">
                          <a:solidFill>
                            <a:prstClr val="black"/>
                          </a:solidFill>
                          <a:latin typeface="+mn-ea"/>
                        </a:rPr>
                        <a:t>Stage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4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5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184"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6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Stage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7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8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9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Stage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10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lang="en-US" altLang="ja-JP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11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873">
                <a:tc vMerge="1">
                  <a:txBody>
                    <a:bodyPr/>
                    <a:lstStyle/>
                    <a:p>
                      <a:endParaRPr lang="en-US" altLang="ja-JP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12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000">
                <a:tc row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Post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Exercise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2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3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4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8162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5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397036" y="353060"/>
            <a:ext cx="5915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ja-JP" altLang="en-US" dirty="0">
                <a:latin typeface="+mj-ea"/>
              </a:rPr>
              <a:t>トレッドミル</a:t>
            </a:r>
            <a:r>
              <a:rPr lang="en-US" altLang="ja-JP" dirty="0">
                <a:latin typeface="+mj-ea"/>
              </a:rPr>
              <a:t>(Bruce</a:t>
            </a:r>
            <a:r>
              <a:rPr lang="ja-JP" altLang="en-US" dirty="0">
                <a:latin typeface="+mj-ea"/>
              </a:rPr>
              <a:t>法</a:t>
            </a:r>
            <a:r>
              <a:rPr lang="en-US" altLang="ja-JP" dirty="0">
                <a:latin typeface="+mj-ea"/>
              </a:rPr>
              <a:t>)</a:t>
            </a:r>
            <a:r>
              <a:rPr lang="ja-JP" altLang="en-US" dirty="0">
                <a:latin typeface="+mj-ea"/>
              </a:rPr>
              <a:t>運動負荷実施経過記録</a:t>
            </a:r>
            <a:endParaRPr lang="ja-JP" altLang="en-US" b="0" i="0" u="none" strike="noStrike" dirty="0">
              <a:effectLst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18411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098318"/>
              </p:ext>
            </p:extLst>
          </p:nvPr>
        </p:nvGraphicFramePr>
        <p:xfrm>
          <a:off x="144742" y="966059"/>
          <a:ext cx="6419615" cy="7757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5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21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88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9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7773">
                  <a:extLst>
                    <a:ext uri="{9D8B030D-6E8A-4147-A177-3AD203B41FA5}">
                      <a16:colId xmlns:a16="http://schemas.microsoft.com/office/drawing/2014/main" val="3704027503"/>
                    </a:ext>
                  </a:extLst>
                </a:gridCol>
              </a:tblGrid>
              <a:tr h="268400">
                <a:tc gridSpan="9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u="none" dirty="0"/>
                        <a:t>実施開始時刻　　時　　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1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375239"/>
                  </a:ext>
                </a:extLst>
              </a:tr>
              <a:tr h="2684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Stage</a:t>
                      </a:r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SBP</a:t>
                      </a:r>
                    </a:p>
                    <a:p>
                      <a:pPr algn="ctr"/>
                      <a:r>
                        <a:rPr kumimoji="1" lang="en-US" altLang="ja-JP" sz="800" b="1" u="none" dirty="0"/>
                        <a:t>(mmHg)</a:t>
                      </a:r>
                      <a:endParaRPr kumimoji="1" lang="ja-JP" altLang="en-US" sz="8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/</a:t>
                      </a:r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DBP</a:t>
                      </a:r>
                    </a:p>
                    <a:p>
                      <a:pPr algn="ctr"/>
                      <a:r>
                        <a:rPr kumimoji="1" lang="en-US" altLang="ja-JP" sz="800" b="1" u="none" dirty="0"/>
                        <a:t>(mmHg)</a:t>
                      </a:r>
                      <a:endParaRPr kumimoji="1" lang="ja-JP" altLang="en-US" sz="800" b="1" u="non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HR</a:t>
                      </a:r>
                    </a:p>
                    <a:p>
                      <a:pPr algn="ctr"/>
                      <a:r>
                        <a:rPr kumimoji="1" lang="en-US" altLang="ja-JP" sz="800" b="1" u="none" dirty="0"/>
                        <a:t>(</a:t>
                      </a:r>
                      <a:r>
                        <a:rPr kumimoji="1" lang="en-US" altLang="ja-JP" sz="800" b="1" u="none" dirty="0" err="1"/>
                        <a:t>bpm</a:t>
                      </a:r>
                      <a:r>
                        <a:rPr kumimoji="1" lang="en-US" altLang="ja-JP" sz="800" b="1" u="none" dirty="0"/>
                        <a:t>)</a:t>
                      </a:r>
                      <a:endParaRPr kumimoji="1" lang="ja-JP" altLang="en-US" sz="8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ST</a:t>
                      </a:r>
                      <a:r>
                        <a:rPr kumimoji="1" lang="en-US" altLang="ja-JP" sz="1400" b="1" u="none" baseline="0" dirty="0"/>
                        <a:t> </a:t>
                      </a:r>
                      <a:r>
                        <a:rPr kumimoji="1" lang="ja-JP" altLang="en-US" sz="1400" b="1" u="none" baseline="0" dirty="0"/>
                        <a:t>変化</a:t>
                      </a:r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u="none" dirty="0"/>
                        <a:t>不整脈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u="none" dirty="0"/>
                        <a:t>自覚症状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100" b="1" dirty="0">
                          <a:solidFill>
                            <a:prstClr val="black"/>
                          </a:solidFill>
                          <a:latin typeface="+mn-ea"/>
                        </a:rPr>
                        <a:t>Pre</a:t>
                      </a:r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経過時間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dirty="0">
                          <a:solidFill>
                            <a:prstClr val="black"/>
                          </a:solidFill>
                          <a:latin typeface="+mn-ea"/>
                        </a:rPr>
                        <a:t>Exercise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dirty="0">
                          <a:solidFill>
                            <a:prstClr val="black"/>
                          </a:solidFill>
                          <a:latin typeface="+mn-ea"/>
                        </a:rPr>
                        <a:t>25watt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2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22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3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dirty="0">
                          <a:solidFill>
                            <a:prstClr val="black"/>
                          </a:solidFill>
                          <a:latin typeface="+mn-ea"/>
                        </a:rPr>
                        <a:t>Exercise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 dirty="0">
                          <a:solidFill>
                            <a:prstClr val="black"/>
                          </a:solidFill>
                          <a:latin typeface="+mn-ea"/>
                        </a:rPr>
                        <a:t>50watt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4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5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184"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6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Exercise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75watt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7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8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9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Exercise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100watt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10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lang="en-US" altLang="ja-JP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11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873">
                <a:tc vMerge="1">
                  <a:txBody>
                    <a:bodyPr/>
                    <a:lstStyle/>
                    <a:p>
                      <a:endParaRPr lang="en-US" altLang="ja-JP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12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Exercise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125watt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13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14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6873"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15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000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Exercise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150watt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16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17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/>
                        <a:t>1</a:t>
                      </a:r>
                      <a:r>
                        <a:rPr kumimoji="1" lang="en-US" altLang="ja-JP" sz="1100" dirty="0"/>
                        <a:t>8</a:t>
                      </a:r>
                      <a:r>
                        <a:rPr kumimoji="1" lang="ja-JP" altLang="en-US" sz="1100"/>
                        <a:t>分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6000">
                <a:tc row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Post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Exercise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2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3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4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8162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5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80666" y="427200"/>
            <a:ext cx="5915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ja-JP" altLang="en-US" dirty="0">
                <a:latin typeface="+mj-ea"/>
              </a:rPr>
              <a:t>エルゴメーター多段階運動負荷実施経過記録</a:t>
            </a:r>
            <a:endParaRPr lang="ja-JP" altLang="en-US" b="0" i="0" u="none" strike="noStrike" dirty="0">
              <a:effectLst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3371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036917"/>
              </p:ext>
            </p:extLst>
          </p:nvPr>
        </p:nvGraphicFramePr>
        <p:xfrm>
          <a:off x="144742" y="966059"/>
          <a:ext cx="6419615" cy="7757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40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88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98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7773">
                  <a:extLst>
                    <a:ext uri="{9D8B030D-6E8A-4147-A177-3AD203B41FA5}">
                      <a16:colId xmlns:a16="http://schemas.microsoft.com/office/drawing/2014/main" val="3704027503"/>
                    </a:ext>
                  </a:extLst>
                </a:gridCol>
              </a:tblGrid>
              <a:tr h="268400">
                <a:tc gridSpan="9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u="none" dirty="0"/>
                        <a:t>実施開始時刻　　時　　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1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55341"/>
                  </a:ext>
                </a:extLst>
              </a:tr>
              <a:tr h="2684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Stage</a:t>
                      </a:r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SBP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u="none" dirty="0"/>
                        <a:t>(mmHg)</a:t>
                      </a:r>
                      <a:endParaRPr kumimoji="1" lang="ja-JP" altLang="en-US" sz="8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/</a:t>
                      </a:r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DBP</a:t>
                      </a:r>
                    </a:p>
                    <a:p>
                      <a:pPr algn="ctr"/>
                      <a:r>
                        <a:rPr kumimoji="1" lang="en-US" altLang="ja-JP" sz="800" b="1" u="none" dirty="0"/>
                        <a:t>(mmHg)</a:t>
                      </a:r>
                      <a:endParaRPr kumimoji="1" lang="ja-JP" altLang="en-US" sz="800" b="1" u="non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HR</a:t>
                      </a:r>
                    </a:p>
                    <a:p>
                      <a:pPr algn="ctr"/>
                      <a:r>
                        <a:rPr kumimoji="1" lang="en-US" altLang="ja-JP" sz="800" b="1" u="none" dirty="0"/>
                        <a:t>(</a:t>
                      </a:r>
                      <a:r>
                        <a:rPr kumimoji="1" lang="en-US" altLang="ja-JP" sz="800" b="1" u="none" dirty="0" err="1"/>
                        <a:t>bpm</a:t>
                      </a:r>
                      <a:r>
                        <a:rPr kumimoji="1" lang="en-US" altLang="ja-JP" sz="800" b="1" u="none" dirty="0"/>
                        <a:t>)</a:t>
                      </a:r>
                      <a:endParaRPr kumimoji="1" lang="ja-JP" altLang="en-US" sz="8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u="none" dirty="0"/>
                        <a:t>ST</a:t>
                      </a:r>
                      <a:r>
                        <a:rPr kumimoji="1" lang="en-US" altLang="ja-JP" sz="1400" b="1" u="none" baseline="0" dirty="0"/>
                        <a:t> </a:t>
                      </a:r>
                      <a:r>
                        <a:rPr kumimoji="1" lang="ja-JP" altLang="en-US" sz="1400" b="1" u="none" baseline="0" dirty="0"/>
                        <a:t>変化</a:t>
                      </a:r>
                      <a:endParaRPr kumimoji="1" lang="ja-JP" altLang="en-US" sz="1400" b="1" u="non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u="none" dirty="0"/>
                        <a:t>不整脈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u="none" dirty="0"/>
                        <a:t>自覚症状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100" b="1" dirty="0">
                          <a:solidFill>
                            <a:prstClr val="black"/>
                          </a:solidFill>
                          <a:latin typeface="+mn-ea"/>
                        </a:rPr>
                        <a:t>Pre</a:t>
                      </a:r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/>
                        <a:t>経過時間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 rowSpan="18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Ramp Exercise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2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22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3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>
                        <a:solidFill>
                          <a:prstClr val="black"/>
                        </a:solidFill>
                        <a:latin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4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5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184"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6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7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8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9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/>
                        <a:t>/</a:t>
                      </a:r>
                      <a:endParaRPr kumimoji="1" lang="ja-JP" altLang="en-US" sz="11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10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lang="en-US" altLang="ja-JP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11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873">
                <a:tc vMerge="1">
                  <a:txBody>
                    <a:bodyPr/>
                    <a:lstStyle/>
                    <a:p>
                      <a:endParaRPr lang="en-US" altLang="ja-JP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12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13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14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6873"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15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16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17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/>
                        <a:t>1</a:t>
                      </a:r>
                      <a:r>
                        <a:rPr kumimoji="1" lang="en-US" altLang="ja-JP" sz="1100" dirty="0"/>
                        <a:t>8</a:t>
                      </a:r>
                      <a:r>
                        <a:rPr kumimoji="1" lang="ja-JP" altLang="en-US" sz="1100"/>
                        <a:t>分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6000">
                <a:tc row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Post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/>
                          <a:ea typeface="+mn-ea"/>
                          <a:cs typeface="+mn-cs"/>
                        </a:rPr>
                        <a:t>Exercise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1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2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3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4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8162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5</a:t>
                      </a:r>
                      <a:r>
                        <a:rPr kumimoji="1" lang="ja-JP" altLang="en-US" sz="1100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/>
                        <a:t>/</a:t>
                      </a:r>
                      <a:endParaRPr kumimoji="1" lang="ja-JP" altLang="en-US" sz="14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80666" y="427200"/>
            <a:ext cx="5915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ja-JP" altLang="en-US" dirty="0">
                <a:latin typeface="+mj-ea"/>
              </a:rPr>
              <a:t>エルゴメーター漸増運動負荷実施経過記録</a:t>
            </a:r>
            <a:endParaRPr lang="ja-JP" altLang="en-US" b="0" i="0" u="none" strike="noStrike" dirty="0">
              <a:effectLst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77916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525830"/>
              </p:ext>
            </p:extLst>
          </p:nvPr>
        </p:nvGraphicFramePr>
        <p:xfrm>
          <a:off x="156949" y="784175"/>
          <a:ext cx="6434919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3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6759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Rest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Sub maximal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Peak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Post Ex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Heart rate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/min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48856700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LAD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</a:rPr>
                        <a:t>LVDd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dirty="0"/>
                        <a:t>mm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</a:rPr>
                        <a:t>LVDd</a:t>
                      </a:r>
                      <a:r>
                        <a:rPr lang="en-US" sz="1200" u="none" strike="noStrike" dirty="0">
                          <a:effectLst/>
                        </a:rPr>
                        <a:t> index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mm/m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mm/m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mm/m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mm/m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LVDs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dirty="0"/>
                        <a:t>mm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LVDs index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mm/m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mm/m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mm/m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mm/m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%FS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%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/>
                        <a:t>Rest</a:t>
                      </a:r>
                      <a:endParaRPr kumimoji="1" lang="ja-JP" alt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/>
                        <a:t>Sub maximal</a:t>
                      </a:r>
                      <a:endParaRPr kumimoji="1" lang="ja-JP" alt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/>
                        <a:t>Peak</a:t>
                      </a:r>
                      <a:endParaRPr kumimoji="1" lang="ja-JP" alt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/>
                        <a:t>Post Ex</a:t>
                      </a:r>
                      <a:endParaRPr kumimoji="1" lang="ja-JP" alt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kumimoji="1" lang="en-US" sz="1200" u="none" strike="noStrike" kern="1200" dirty="0">
                          <a:effectLst/>
                        </a:rPr>
                        <a:t>LA volume index</a:t>
                      </a:r>
                      <a:endParaRPr kumimoji="1"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ml/m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ml/m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ml/m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ml/m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LVEDV Biplane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dirty="0"/>
                        <a:t>ml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LVESV</a:t>
                      </a:r>
                      <a:r>
                        <a:rPr lang="en-US" sz="1200" u="none" strike="noStrike" baseline="0" dirty="0">
                          <a:effectLst/>
                        </a:rPr>
                        <a:t> Biplane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ml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SV Biplane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ml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</a:rPr>
                        <a:t>EF</a:t>
                      </a:r>
                      <a:r>
                        <a:rPr lang="en-US" altLang="ja-JP" sz="1200" u="none" strike="noStrike" baseline="0" dirty="0">
                          <a:effectLst/>
                        </a:rPr>
                        <a:t> Biplane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%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427420" y="376743"/>
            <a:ext cx="5915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ja-JP" altLang="en-US" b="0" i="0" u="none" strike="noStrike" dirty="0">
                <a:effectLst/>
                <a:latin typeface="+mj-ea"/>
                <a:ea typeface="+mj-ea"/>
              </a:rPr>
              <a:t>左心系標準測定項目</a:t>
            </a: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91475"/>
              </p:ext>
            </p:extLst>
          </p:nvPr>
        </p:nvGraphicFramePr>
        <p:xfrm>
          <a:off x="201015" y="4517468"/>
          <a:ext cx="6434919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1382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Rest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Sub maximal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Peak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Post Ex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Heart rate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/min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17483728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E wave velocity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cm/s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kumimoji="1" lang="en-US" altLang="ja-JP" sz="1200" u="none" strike="noStrike" kern="1200" dirty="0" err="1">
                          <a:effectLst/>
                        </a:rPr>
                        <a:t>DcT</a:t>
                      </a:r>
                      <a:endParaRPr kumimoji="1" lang="en-US" altLang="ja-JP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msec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msec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msec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msec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E/A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E’ </a:t>
                      </a:r>
                      <a:r>
                        <a:rPr lang="en-US" sz="1200" u="none" strike="noStrike" dirty="0" err="1">
                          <a:effectLst/>
                        </a:rPr>
                        <a:t>sep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cm/s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S’ </a:t>
                      </a:r>
                      <a:r>
                        <a:rPr lang="en-US" sz="1200" u="none" strike="noStrike" dirty="0" err="1">
                          <a:effectLst/>
                        </a:rPr>
                        <a:t>sep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cm/s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E’ </a:t>
                      </a:r>
                      <a:r>
                        <a:rPr lang="en-US" sz="1200" u="none" strike="noStrike" dirty="0" err="1">
                          <a:effectLst/>
                        </a:rPr>
                        <a:t>lat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cm/s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S’ </a:t>
                      </a:r>
                      <a:r>
                        <a:rPr lang="en-US" sz="1200" u="none" strike="noStrike" dirty="0" err="1">
                          <a:effectLst/>
                        </a:rPr>
                        <a:t>lat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cm/s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E’ averaged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cm/s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E/E’ averaged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471487" y="4113221"/>
            <a:ext cx="5915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ja-JP" altLang="en-US" b="0" i="0" u="none" strike="noStrike" dirty="0">
                <a:effectLst/>
                <a:latin typeface="+mj-ea"/>
                <a:ea typeface="+mj-ea"/>
              </a:rPr>
              <a:t>ドプラ測定項目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953469"/>
              </p:ext>
            </p:extLst>
          </p:nvPr>
        </p:nvGraphicFramePr>
        <p:xfrm>
          <a:off x="211541" y="7553275"/>
          <a:ext cx="6434919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6759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Rest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Sub maximal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Peak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Post Ex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Heart rate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/min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5783282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kumimoji="1" lang="en-US" sz="1200" u="none" strike="noStrike" kern="1200" dirty="0">
                          <a:effectLst/>
                        </a:rPr>
                        <a:t>RV EDA</a:t>
                      </a:r>
                      <a:endParaRPr kumimoji="1"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RV</a:t>
                      </a:r>
                      <a:r>
                        <a:rPr lang="en-US" sz="1200" u="none" strike="noStrike" baseline="0" dirty="0">
                          <a:effectLst/>
                        </a:rPr>
                        <a:t> ESA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FAC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%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E’ RV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cm/s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S’ RV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cm/s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TAPSE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</a:rPr>
                        <a:t>TRPG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mmHg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78220" y="7120443"/>
            <a:ext cx="5915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ja-JP" altLang="en-US" b="0" i="0" u="none" strike="noStrike" dirty="0">
                <a:effectLst/>
                <a:latin typeface="+mj-ea"/>
                <a:ea typeface="+mj-ea"/>
              </a:rPr>
              <a:t>右心系標準測定項目</a:t>
            </a:r>
          </a:p>
        </p:txBody>
      </p:sp>
    </p:spTree>
    <p:extLst>
      <p:ext uri="{BB962C8B-B14F-4D97-AF65-F5344CB8AC3E}">
        <p14:creationId xmlns:p14="http://schemas.microsoft.com/office/powerpoint/2010/main" val="317848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図形グループ 14"/>
          <p:cNvGrpSpPr/>
          <p:nvPr/>
        </p:nvGrpSpPr>
        <p:grpSpPr>
          <a:xfrm>
            <a:off x="715587" y="1103786"/>
            <a:ext cx="5426827" cy="3566527"/>
            <a:chOff x="329225" y="6682373"/>
            <a:chExt cx="4122655" cy="2847472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225" y="6788541"/>
              <a:ext cx="1473805" cy="1016143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46578" y="6682373"/>
              <a:ext cx="1805925" cy="1228477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0020" y="8093183"/>
              <a:ext cx="1163392" cy="1436662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2598" y="8161501"/>
              <a:ext cx="1149282" cy="1300026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983" y="8154265"/>
              <a:ext cx="1307262" cy="1314498"/>
            </a:xfrm>
            <a:prstGeom prst="rect">
              <a:avLst/>
            </a:prstGeom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685" y="5176153"/>
            <a:ext cx="5648631" cy="1880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9" b="18548"/>
          <a:stretch/>
        </p:blipFill>
        <p:spPr bwMode="auto">
          <a:xfrm>
            <a:off x="516652" y="7621048"/>
            <a:ext cx="2997015" cy="1514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正方形/長方形 19"/>
          <p:cNvSpPr/>
          <p:nvPr/>
        </p:nvSpPr>
        <p:spPr>
          <a:xfrm>
            <a:off x="471488" y="262443"/>
            <a:ext cx="5915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ja-JP" altLang="en-US" b="0" i="0" u="none" strike="noStrike" dirty="0">
                <a:effectLst/>
                <a:latin typeface="+mj-ea"/>
                <a:ea typeface="+mj-ea"/>
              </a:rPr>
              <a:t>虚血</a:t>
            </a:r>
            <a:r>
              <a:rPr lang="ja-JP" altLang="en-US" dirty="0">
                <a:latin typeface="+mj-ea"/>
                <a:ea typeface="+mj-ea"/>
              </a:rPr>
              <a:t>性心疾患レポート</a:t>
            </a:r>
            <a:endParaRPr lang="ja-JP" altLang="en-US" b="0" i="0" u="none" strike="noStrike" dirty="0">
              <a:effectLst/>
              <a:latin typeface="+mj-ea"/>
              <a:ea typeface="+mj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461933" y="6498167"/>
            <a:ext cx="821267" cy="2116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59034" y="7388050"/>
            <a:ext cx="2394166" cy="215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670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1720840" y="310217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負荷心エコー図壁運動記録用紙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237127"/>
              </p:ext>
            </p:extLst>
          </p:nvPr>
        </p:nvGraphicFramePr>
        <p:xfrm>
          <a:off x="5027227" y="7743231"/>
          <a:ext cx="1680118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76">
                  <a:extLst>
                    <a:ext uri="{9D8B030D-6E8A-4147-A177-3AD203B41FA5}">
                      <a16:colId xmlns:a16="http://schemas.microsoft.com/office/drawing/2014/main" val="1328092438"/>
                    </a:ext>
                  </a:extLst>
                </a:gridCol>
                <a:gridCol w="877642">
                  <a:extLst>
                    <a:ext uri="{9D8B030D-6E8A-4147-A177-3AD203B41FA5}">
                      <a16:colId xmlns:a16="http://schemas.microsoft.com/office/drawing/2014/main" val="1377182932"/>
                    </a:ext>
                  </a:extLst>
                </a:gridCol>
              </a:tblGrid>
              <a:tr h="2066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</a:rPr>
                        <a:t>壁運動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</a:rPr>
                        <a:t>スコア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989760"/>
                  </a:ext>
                </a:extLst>
              </a:tr>
              <a:tr h="2066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描出不良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×</a:t>
                      </a:r>
                      <a:endParaRPr kumimoji="1" lang="ja-JP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447549"/>
                  </a:ext>
                </a:extLst>
              </a:tr>
              <a:tr h="2066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正常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48566"/>
                  </a:ext>
                </a:extLst>
              </a:tr>
              <a:tr h="2066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低収縮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0731149"/>
                  </a:ext>
                </a:extLst>
              </a:tr>
              <a:tr h="2066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無収縮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594814"/>
                  </a:ext>
                </a:extLst>
              </a:tr>
              <a:tr h="2066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奇異収縮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380434"/>
                  </a:ext>
                </a:extLst>
              </a:tr>
            </a:tbl>
          </a:graphicData>
        </a:graphic>
      </p:graphicFrame>
      <p:sp>
        <p:nvSpPr>
          <p:cNvPr id="45" name="テキスト ボックス 44"/>
          <p:cNvSpPr txBox="1"/>
          <p:nvPr/>
        </p:nvSpPr>
        <p:spPr>
          <a:xfrm>
            <a:off x="264573" y="1478617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負荷</a:t>
            </a:r>
            <a:r>
              <a:rPr lang="ja-JP" altLang="en-US" dirty="0"/>
              <a:t>前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64573" y="438268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負荷</a:t>
            </a:r>
            <a:r>
              <a:rPr lang="ja-JP" altLang="en-US" dirty="0"/>
              <a:t>中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64573" y="731215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負荷</a:t>
            </a:r>
            <a:r>
              <a:rPr lang="ja-JP" altLang="en-US" dirty="0"/>
              <a:t>後</a:t>
            </a:r>
            <a:endParaRPr kumimoji="1" lang="ja-JP" altLang="en-US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A79251E4-A4E5-491F-8DC7-F9EA1E1244F4}"/>
              </a:ext>
            </a:extLst>
          </p:cNvPr>
          <p:cNvGrpSpPr/>
          <p:nvPr/>
        </p:nvGrpSpPr>
        <p:grpSpPr>
          <a:xfrm>
            <a:off x="1720840" y="1658143"/>
            <a:ext cx="2993454" cy="2371993"/>
            <a:chOff x="1621166" y="1057208"/>
            <a:chExt cx="6162217" cy="4882899"/>
          </a:xfrm>
        </p:grpSpPr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F9153F62-04C6-46F3-A783-B765DB9FC6DE}"/>
                </a:ext>
              </a:extLst>
            </p:cNvPr>
            <p:cNvSpPr/>
            <p:nvPr/>
          </p:nvSpPr>
          <p:spPr>
            <a:xfrm rot="18554689">
              <a:off x="1394824" y="1695361"/>
              <a:ext cx="3921536" cy="3468852"/>
            </a:xfrm>
            <a:custGeom>
              <a:avLst/>
              <a:gdLst>
                <a:gd name="connsiteX0" fmla="*/ 5219948 w 5219948"/>
                <a:gd name="connsiteY0" fmla="*/ 1517113 h 4570864"/>
                <a:gd name="connsiteX1" fmla="*/ 4969782 w 5219948"/>
                <a:gd name="connsiteY1" fmla="*/ 654472 h 4570864"/>
                <a:gd name="connsiteX2" fmla="*/ 4158899 w 5219948"/>
                <a:gd name="connsiteY2" fmla="*/ 111007 h 4570864"/>
                <a:gd name="connsiteX3" fmla="*/ 2123065 w 5219948"/>
                <a:gd name="connsiteY3" fmla="*/ 76502 h 4570864"/>
                <a:gd name="connsiteX4" fmla="*/ 656574 w 5219948"/>
                <a:gd name="connsiteY4" fmla="*/ 956396 h 4570864"/>
                <a:gd name="connsiteX5" fmla="*/ 52725 w 5219948"/>
                <a:gd name="connsiteY5" fmla="*/ 2836955 h 4570864"/>
                <a:gd name="connsiteX6" fmla="*/ 173495 w 5219948"/>
                <a:gd name="connsiteY6" fmla="*/ 4191302 h 4570864"/>
                <a:gd name="connsiteX7" fmla="*/ 1312182 w 5219948"/>
                <a:gd name="connsiteY7" fmla="*/ 4570864 h 4570864"/>
                <a:gd name="connsiteX0" fmla="*/ 5114674 w 5114674"/>
                <a:gd name="connsiteY0" fmla="*/ 895267 h 4570864"/>
                <a:gd name="connsiteX1" fmla="*/ 4969782 w 5114674"/>
                <a:gd name="connsiteY1" fmla="*/ 654472 h 4570864"/>
                <a:gd name="connsiteX2" fmla="*/ 4158899 w 5114674"/>
                <a:gd name="connsiteY2" fmla="*/ 111007 h 4570864"/>
                <a:gd name="connsiteX3" fmla="*/ 2123065 w 5114674"/>
                <a:gd name="connsiteY3" fmla="*/ 76502 h 4570864"/>
                <a:gd name="connsiteX4" fmla="*/ 656574 w 5114674"/>
                <a:gd name="connsiteY4" fmla="*/ 956396 h 4570864"/>
                <a:gd name="connsiteX5" fmla="*/ 52725 w 5114674"/>
                <a:gd name="connsiteY5" fmla="*/ 2836955 h 4570864"/>
                <a:gd name="connsiteX6" fmla="*/ 173495 w 5114674"/>
                <a:gd name="connsiteY6" fmla="*/ 4191302 h 4570864"/>
                <a:gd name="connsiteX7" fmla="*/ 1312182 w 5114674"/>
                <a:gd name="connsiteY7" fmla="*/ 4570864 h 4570864"/>
                <a:gd name="connsiteX0" fmla="*/ 5114674 w 5114674"/>
                <a:gd name="connsiteY0" fmla="*/ 895267 h 4570864"/>
                <a:gd name="connsiteX1" fmla="*/ 4969783 w 5114674"/>
                <a:gd name="connsiteY1" fmla="*/ 654472 h 4570864"/>
                <a:gd name="connsiteX2" fmla="*/ 4158899 w 5114674"/>
                <a:gd name="connsiteY2" fmla="*/ 111007 h 4570864"/>
                <a:gd name="connsiteX3" fmla="*/ 2123065 w 5114674"/>
                <a:gd name="connsiteY3" fmla="*/ 76502 h 4570864"/>
                <a:gd name="connsiteX4" fmla="*/ 656574 w 5114674"/>
                <a:gd name="connsiteY4" fmla="*/ 956396 h 4570864"/>
                <a:gd name="connsiteX5" fmla="*/ 52725 w 5114674"/>
                <a:gd name="connsiteY5" fmla="*/ 2836955 h 4570864"/>
                <a:gd name="connsiteX6" fmla="*/ 173495 w 5114674"/>
                <a:gd name="connsiteY6" fmla="*/ 4191302 h 4570864"/>
                <a:gd name="connsiteX7" fmla="*/ 1312182 w 5114674"/>
                <a:gd name="connsiteY7" fmla="*/ 4570864 h 4570864"/>
                <a:gd name="connsiteX0" fmla="*/ 5114674 w 5114674"/>
                <a:gd name="connsiteY0" fmla="*/ 907322 h 4582919"/>
                <a:gd name="connsiteX1" fmla="*/ 4158899 w 5114674"/>
                <a:gd name="connsiteY1" fmla="*/ 123062 h 4582919"/>
                <a:gd name="connsiteX2" fmla="*/ 2123065 w 5114674"/>
                <a:gd name="connsiteY2" fmla="*/ 88557 h 4582919"/>
                <a:gd name="connsiteX3" fmla="*/ 656574 w 5114674"/>
                <a:gd name="connsiteY3" fmla="*/ 968451 h 4582919"/>
                <a:gd name="connsiteX4" fmla="*/ 52725 w 5114674"/>
                <a:gd name="connsiteY4" fmla="*/ 2849010 h 4582919"/>
                <a:gd name="connsiteX5" fmla="*/ 173495 w 5114674"/>
                <a:gd name="connsiteY5" fmla="*/ 4203357 h 4582919"/>
                <a:gd name="connsiteX6" fmla="*/ 1312182 w 5114674"/>
                <a:gd name="connsiteY6" fmla="*/ 4582919 h 4582919"/>
                <a:gd name="connsiteX0" fmla="*/ 5114674 w 5114674"/>
                <a:gd name="connsiteY0" fmla="*/ 905032 h 4580629"/>
                <a:gd name="connsiteX1" fmla="*/ 4531973 w 5114674"/>
                <a:gd name="connsiteY1" fmla="*/ 125676 h 4580629"/>
                <a:gd name="connsiteX2" fmla="*/ 2123065 w 5114674"/>
                <a:gd name="connsiteY2" fmla="*/ 86267 h 4580629"/>
                <a:gd name="connsiteX3" fmla="*/ 656574 w 5114674"/>
                <a:gd name="connsiteY3" fmla="*/ 966161 h 4580629"/>
                <a:gd name="connsiteX4" fmla="*/ 52725 w 5114674"/>
                <a:gd name="connsiteY4" fmla="*/ 2846720 h 4580629"/>
                <a:gd name="connsiteX5" fmla="*/ 173495 w 5114674"/>
                <a:gd name="connsiteY5" fmla="*/ 4201067 h 4580629"/>
                <a:gd name="connsiteX6" fmla="*/ 1312182 w 5114674"/>
                <a:gd name="connsiteY6" fmla="*/ 4580629 h 4580629"/>
                <a:gd name="connsiteX0" fmla="*/ 5114674 w 5114674"/>
                <a:gd name="connsiteY0" fmla="*/ 1008836 h 4684433"/>
                <a:gd name="connsiteX1" fmla="*/ 4531973 w 5114674"/>
                <a:gd name="connsiteY1" fmla="*/ 229480 h 4684433"/>
                <a:gd name="connsiteX2" fmla="*/ 2123065 w 5114674"/>
                <a:gd name="connsiteY2" fmla="*/ 190071 h 4684433"/>
                <a:gd name="connsiteX3" fmla="*/ 656574 w 5114674"/>
                <a:gd name="connsiteY3" fmla="*/ 1069965 h 4684433"/>
                <a:gd name="connsiteX4" fmla="*/ 52725 w 5114674"/>
                <a:gd name="connsiteY4" fmla="*/ 2950524 h 4684433"/>
                <a:gd name="connsiteX5" fmla="*/ 173495 w 5114674"/>
                <a:gd name="connsiteY5" fmla="*/ 4304871 h 4684433"/>
                <a:gd name="connsiteX6" fmla="*/ 1312182 w 5114674"/>
                <a:gd name="connsiteY6" fmla="*/ 4684433 h 4684433"/>
                <a:gd name="connsiteX0" fmla="*/ 5114674 w 5114674"/>
                <a:gd name="connsiteY0" fmla="*/ 905032 h 4580629"/>
                <a:gd name="connsiteX1" fmla="*/ 4531973 w 5114674"/>
                <a:gd name="connsiteY1" fmla="*/ 125676 h 4580629"/>
                <a:gd name="connsiteX2" fmla="*/ 2123065 w 5114674"/>
                <a:gd name="connsiteY2" fmla="*/ 86267 h 4580629"/>
                <a:gd name="connsiteX3" fmla="*/ 656574 w 5114674"/>
                <a:gd name="connsiteY3" fmla="*/ 966161 h 4580629"/>
                <a:gd name="connsiteX4" fmla="*/ 52725 w 5114674"/>
                <a:gd name="connsiteY4" fmla="*/ 2846720 h 4580629"/>
                <a:gd name="connsiteX5" fmla="*/ 173495 w 5114674"/>
                <a:gd name="connsiteY5" fmla="*/ 4201067 h 4580629"/>
                <a:gd name="connsiteX6" fmla="*/ 1312182 w 5114674"/>
                <a:gd name="connsiteY6" fmla="*/ 4580629 h 4580629"/>
                <a:gd name="connsiteX0" fmla="*/ 5114674 w 5114674"/>
                <a:gd name="connsiteY0" fmla="*/ 905032 h 4580629"/>
                <a:gd name="connsiteX1" fmla="*/ 4531973 w 5114674"/>
                <a:gd name="connsiteY1" fmla="*/ 125676 h 4580629"/>
                <a:gd name="connsiteX2" fmla="*/ 2123065 w 5114674"/>
                <a:gd name="connsiteY2" fmla="*/ 86267 h 4580629"/>
                <a:gd name="connsiteX3" fmla="*/ 656574 w 5114674"/>
                <a:gd name="connsiteY3" fmla="*/ 966161 h 4580629"/>
                <a:gd name="connsiteX4" fmla="*/ 52725 w 5114674"/>
                <a:gd name="connsiteY4" fmla="*/ 2846720 h 4580629"/>
                <a:gd name="connsiteX5" fmla="*/ 173495 w 5114674"/>
                <a:gd name="connsiteY5" fmla="*/ 4201067 h 4580629"/>
                <a:gd name="connsiteX6" fmla="*/ 1312182 w 5114674"/>
                <a:gd name="connsiteY6" fmla="*/ 4580629 h 4580629"/>
                <a:gd name="connsiteX0" fmla="*/ 5114674 w 5114674"/>
                <a:gd name="connsiteY0" fmla="*/ 905032 h 4253164"/>
                <a:gd name="connsiteX1" fmla="*/ 4531973 w 5114674"/>
                <a:gd name="connsiteY1" fmla="*/ 125676 h 4253164"/>
                <a:gd name="connsiteX2" fmla="*/ 2123065 w 5114674"/>
                <a:gd name="connsiteY2" fmla="*/ 86267 h 4253164"/>
                <a:gd name="connsiteX3" fmla="*/ 656574 w 5114674"/>
                <a:gd name="connsiteY3" fmla="*/ 966161 h 4253164"/>
                <a:gd name="connsiteX4" fmla="*/ 52725 w 5114674"/>
                <a:gd name="connsiteY4" fmla="*/ 2846720 h 4253164"/>
                <a:gd name="connsiteX5" fmla="*/ 173495 w 5114674"/>
                <a:gd name="connsiteY5" fmla="*/ 4201067 h 4253164"/>
                <a:gd name="connsiteX6" fmla="*/ 1182968 w 5114674"/>
                <a:gd name="connsiteY6" fmla="*/ 3525771 h 4253164"/>
                <a:gd name="connsiteX0" fmla="*/ 5114674 w 5114674"/>
                <a:gd name="connsiteY0" fmla="*/ 905032 h 4253164"/>
                <a:gd name="connsiteX1" fmla="*/ 4531973 w 5114674"/>
                <a:gd name="connsiteY1" fmla="*/ 125676 h 4253164"/>
                <a:gd name="connsiteX2" fmla="*/ 2123065 w 5114674"/>
                <a:gd name="connsiteY2" fmla="*/ 86267 h 4253164"/>
                <a:gd name="connsiteX3" fmla="*/ 656574 w 5114674"/>
                <a:gd name="connsiteY3" fmla="*/ 966161 h 4253164"/>
                <a:gd name="connsiteX4" fmla="*/ 52725 w 5114674"/>
                <a:gd name="connsiteY4" fmla="*/ 2846720 h 4253164"/>
                <a:gd name="connsiteX5" fmla="*/ 173495 w 5114674"/>
                <a:gd name="connsiteY5" fmla="*/ 4201067 h 4253164"/>
                <a:gd name="connsiteX6" fmla="*/ 1182968 w 5114674"/>
                <a:gd name="connsiteY6" fmla="*/ 3525771 h 4253164"/>
                <a:gd name="connsiteX0" fmla="*/ 5075730 w 5075730"/>
                <a:gd name="connsiteY0" fmla="*/ 905032 h 3525771"/>
                <a:gd name="connsiteX1" fmla="*/ 4493029 w 5075730"/>
                <a:gd name="connsiteY1" fmla="*/ 125676 h 3525771"/>
                <a:gd name="connsiteX2" fmla="*/ 2084121 w 5075730"/>
                <a:gd name="connsiteY2" fmla="*/ 86267 h 3525771"/>
                <a:gd name="connsiteX3" fmla="*/ 617630 w 5075730"/>
                <a:gd name="connsiteY3" fmla="*/ 966161 h 3525771"/>
                <a:gd name="connsiteX4" fmla="*/ 13781 w 5075730"/>
                <a:gd name="connsiteY4" fmla="*/ 2846720 h 3525771"/>
                <a:gd name="connsiteX5" fmla="*/ 1144024 w 5075730"/>
                <a:gd name="connsiteY5" fmla="*/ 3525771 h 3525771"/>
                <a:gd name="connsiteX0" fmla="*/ 5075730 w 5075730"/>
                <a:gd name="connsiteY0" fmla="*/ 1209776 h 3830515"/>
                <a:gd name="connsiteX1" fmla="*/ 3986492 w 5075730"/>
                <a:gd name="connsiteY1" fmla="*/ 35555 h 3830515"/>
                <a:gd name="connsiteX2" fmla="*/ 2084121 w 5075730"/>
                <a:gd name="connsiteY2" fmla="*/ 391011 h 3830515"/>
                <a:gd name="connsiteX3" fmla="*/ 617630 w 5075730"/>
                <a:gd name="connsiteY3" fmla="*/ 1270905 h 3830515"/>
                <a:gd name="connsiteX4" fmla="*/ 13781 w 5075730"/>
                <a:gd name="connsiteY4" fmla="*/ 3151464 h 3830515"/>
                <a:gd name="connsiteX5" fmla="*/ 1144024 w 5075730"/>
                <a:gd name="connsiteY5" fmla="*/ 3830515 h 3830515"/>
                <a:gd name="connsiteX0" fmla="*/ 5073619 w 5073619"/>
                <a:gd name="connsiteY0" fmla="*/ 1253052 h 3873791"/>
                <a:gd name="connsiteX1" fmla="*/ 3984381 w 5073619"/>
                <a:gd name="connsiteY1" fmla="*/ 78831 h 3873791"/>
                <a:gd name="connsiteX2" fmla="*/ 1598346 w 5073619"/>
                <a:gd name="connsiteY2" fmla="*/ 240644 h 3873791"/>
                <a:gd name="connsiteX3" fmla="*/ 615519 w 5073619"/>
                <a:gd name="connsiteY3" fmla="*/ 1314181 h 3873791"/>
                <a:gd name="connsiteX4" fmla="*/ 11670 w 5073619"/>
                <a:gd name="connsiteY4" fmla="*/ 3194740 h 3873791"/>
                <a:gd name="connsiteX5" fmla="*/ 1141913 w 5073619"/>
                <a:gd name="connsiteY5" fmla="*/ 3873791 h 3873791"/>
                <a:gd name="connsiteX0" fmla="*/ 5155313 w 5155313"/>
                <a:gd name="connsiteY0" fmla="*/ 1266039 h 3886778"/>
                <a:gd name="connsiteX1" fmla="*/ 4066075 w 5155313"/>
                <a:gd name="connsiteY1" fmla="*/ 91818 h 3886778"/>
                <a:gd name="connsiteX2" fmla="*/ 1680040 w 5155313"/>
                <a:gd name="connsiteY2" fmla="*/ 253631 h 3886778"/>
                <a:gd name="connsiteX3" fmla="*/ 245225 w 5155313"/>
                <a:gd name="connsiteY3" fmla="*/ 1658008 h 3886778"/>
                <a:gd name="connsiteX4" fmla="*/ 93364 w 5155313"/>
                <a:gd name="connsiteY4" fmla="*/ 3207727 h 3886778"/>
                <a:gd name="connsiteX5" fmla="*/ 1223607 w 5155313"/>
                <a:gd name="connsiteY5" fmla="*/ 3886778 h 3886778"/>
                <a:gd name="connsiteX0" fmla="*/ 5134276 w 5134276"/>
                <a:gd name="connsiteY0" fmla="*/ 1266039 h 3886778"/>
                <a:gd name="connsiteX1" fmla="*/ 4045038 w 5134276"/>
                <a:gd name="connsiteY1" fmla="*/ 91818 h 3886778"/>
                <a:gd name="connsiteX2" fmla="*/ 1659003 w 5134276"/>
                <a:gd name="connsiteY2" fmla="*/ 253631 h 3886778"/>
                <a:gd name="connsiteX3" fmla="*/ 224188 w 5134276"/>
                <a:gd name="connsiteY3" fmla="*/ 1658008 h 3886778"/>
                <a:gd name="connsiteX4" fmla="*/ 102373 w 5134276"/>
                <a:gd name="connsiteY4" fmla="*/ 3378427 h 3886778"/>
                <a:gd name="connsiteX5" fmla="*/ 1202570 w 5134276"/>
                <a:gd name="connsiteY5" fmla="*/ 3886778 h 3886778"/>
                <a:gd name="connsiteX0" fmla="*/ 5134276 w 5134276"/>
                <a:gd name="connsiteY0" fmla="*/ 1074891 h 3695630"/>
                <a:gd name="connsiteX1" fmla="*/ 3754423 w 5134276"/>
                <a:gd name="connsiteY1" fmla="*/ 328590 h 3695630"/>
                <a:gd name="connsiteX2" fmla="*/ 1659003 w 5134276"/>
                <a:gd name="connsiteY2" fmla="*/ 62483 h 3695630"/>
                <a:gd name="connsiteX3" fmla="*/ 224188 w 5134276"/>
                <a:gd name="connsiteY3" fmla="*/ 1466860 h 3695630"/>
                <a:gd name="connsiteX4" fmla="*/ 102373 w 5134276"/>
                <a:gd name="connsiteY4" fmla="*/ 3187279 h 3695630"/>
                <a:gd name="connsiteX5" fmla="*/ 1202570 w 5134276"/>
                <a:gd name="connsiteY5" fmla="*/ 3695630 h 3695630"/>
                <a:gd name="connsiteX0" fmla="*/ 5156793 w 5156793"/>
                <a:gd name="connsiteY0" fmla="*/ 772210 h 3392949"/>
                <a:gd name="connsiteX1" fmla="*/ 3776940 w 5156793"/>
                <a:gd name="connsiteY1" fmla="*/ 25909 h 3392949"/>
                <a:gd name="connsiteX2" fmla="*/ 2100787 w 5156793"/>
                <a:gd name="connsiteY2" fmla="*/ 264745 h 3392949"/>
                <a:gd name="connsiteX3" fmla="*/ 246705 w 5156793"/>
                <a:gd name="connsiteY3" fmla="*/ 1164179 h 3392949"/>
                <a:gd name="connsiteX4" fmla="*/ 124890 w 5156793"/>
                <a:gd name="connsiteY4" fmla="*/ 2884598 h 3392949"/>
                <a:gd name="connsiteX5" fmla="*/ 1225087 w 5156793"/>
                <a:gd name="connsiteY5" fmla="*/ 3392949 h 3392949"/>
                <a:gd name="connsiteX0" fmla="*/ 5054108 w 5054108"/>
                <a:gd name="connsiteY0" fmla="*/ 784032 h 3404771"/>
                <a:gd name="connsiteX1" fmla="*/ 3674255 w 5054108"/>
                <a:gd name="connsiteY1" fmla="*/ 37731 h 3404771"/>
                <a:gd name="connsiteX2" fmla="*/ 1998102 w 5054108"/>
                <a:gd name="connsiteY2" fmla="*/ 276567 h 3404771"/>
                <a:gd name="connsiteX3" fmla="*/ 512112 w 5054108"/>
                <a:gd name="connsiteY3" fmla="*/ 1687208 h 3404771"/>
                <a:gd name="connsiteX4" fmla="*/ 22205 w 5054108"/>
                <a:gd name="connsiteY4" fmla="*/ 2896420 h 3404771"/>
                <a:gd name="connsiteX5" fmla="*/ 1122402 w 5054108"/>
                <a:gd name="connsiteY5" fmla="*/ 3404771 h 3404771"/>
                <a:gd name="connsiteX0" fmla="*/ 4616172 w 4616172"/>
                <a:gd name="connsiteY0" fmla="*/ 784032 h 3404771"/>
                <a:gd name="connsiteX1" fmla="*/ 3236319 w 4616172"/>
                <a:gd name="connsiteY1" fmla="*/ 37731 h 3404771"/>
                <a:gd name="connsiteX2" fmla="*/ 1560166 w 4616172"/>
                <a:gd name="connsiteY2" fmla="*/ 276567 h 3404771"/>
                <a:gd name="connsiteX3" fmla="*/ 74176 w 4616172"/>
                <a:gd name="connsiteY3" fmla="*/ 1687208 h 3404771"/>
                <a:gd name="connsiteX4" fmla="*/ 271112 w 4616172"/>
                <a:gd name="connsiteY4" fmla="*/ 2735622 h 3404771"/>
                <a:gd name="connsiteX5" fmla="*/ 684466 w 4616172"/>
                <a:gd name="connsiteY5" fmla="*/ 3404771 h 3404771"/>
                <a:gd name="connsiteX0" fmla="*/ 4638876 w 4638876"/>
                <a:gd name="connsiteY0" fmla="*/ 784032 h 3404771"/>
                <a:gd name="connsiteX1" fmla="*/ 3259023 w 4638876"/>
                <a:gd name="connsiteY1" fmla="*/ 37731 h 3404771"/>
                <a:gd name="connsiteX2" fmla="*/ 1582870 w 4638876"/>
                <a:gd name="connsiteY2" fmla="*/ 276567 h 3404771"/>
                <a:gd name="connsiteX3" fmla="*/ 96880 w 4638876"/>
                <a:gd name="connsiteY3" fmla="*/ 1687208 h 3404771"/>
                <a:gd name="connsiteX4" fmla="*/ 206040 w 4638876"/>
                <a:gd name="connsiteY4" fmla="*/ 2735903 h 3404771"/>
                <a:gd name="connsiteX5" fmla="*/ 707170 w 4638876"/>
                <a:gd name="connsiteY5" fmla="*/ 3404771 h 3404771"/>
                <a:gd name="connsiteX0" fmla="*/ 4643831 w 4643831"/>
                <a:gd name="connsiteY0" fmla="*/ 784032 h 3465300"/>
                <a:gd name="connsiteX1" fmla="*/ 3263978 w 4643831"/>
                <a:gd name="connsiteY1" fmla="*/ 37731 h 3465300"/>
                <a:gd name="connsiteX2" fmla="*/ 1587825 w 4643831"/>
                <a:gd name="connsiteY2" fmla="*/ 276567 h 3465300"/>
                <a:gd name="connsiteX3" fmla="*/ 101835 w 4643831"/>
                <a:gd name="connsiteY3" fmla="*/ 1687208 h 3465300"/>
                <a:gd name="connsiteX4" fmla="*/ 210995 w 4643831"/>
                <a:gd name="connsiteY4" fmla="*/ 2735903 h 3465300"/>
                <a:gd name="connsiteX5" fmla="*/ 858699 w 4643831"/>
                <a:gd name="connsiteY5" fmla="*/ 3465300 h 3465300"/>
                <a:gd name="connsiteX0" fmla="*/ 4702573 w 4702573"/>
                <a:gd name="connsiteY0" fmla="*/ 836195 h 3468852"/>
                <a:gd name="connsiteX1" fmla="*/ 3263978 w 4702573"/>
                <a:gd name="connsiteY1" fmla="*/ 41283 h 3468852"/>
                <a:gd name="connsiteX2" fmla="*/ 1587825 w 4702573"/>
                <a:gd name="connsiteY2" fmla="*/ 280119 h 3468852"/>
                <a:gd name="connsiteX3" fmla="*/ 101835 w 4702573"/>
                <a:gd name="connsiteY3" fmla="*/ 1690760 h 3468852"/>
                <a:gd name="connsiteX4" fmla="*/ 210995 w 4702573"/>
                <a:gd name="connsiteY4" fmla="*/ 2739455 h 3468852"/>
                <a:gd name="connsiteX5" fmla="*/ 858699 w 4702573"/>
                <a:gd name="connsiteY5" fmla="*/ 3468852 h 3468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02573" h="3468852">
                  <a:moveTo>
                    <a:pt x="4702573" y="836195"/>
                  </a:moveTo>
                  <a:cubicBezTo>
                    <a:pt x="4686065" y="617324"/>
                    <a:pt x="3783103" y="133962"/>
                    <a:pt x="3263978" y="41283"/>
                  </a:cubicBezTo>
                  <a:cubicBezTo>
                    <a:pt x="2744853" y="-51396"/>
                    <a:pt x="2114849" y="5206"/>
                    <a:pt x="1587825" y="280119"/>
                  </a:cubicBezTo>
                  <a:cubicBezTo>
                    <a:pt x="1060801" y="555032"/>
                    <a:pt x="331307" y="1280871"/>
                    <a:pt x="101835" y="1690760"/>
                  </a:cubicBezTo>
                  <a:cubicBezTo>
                    <a:pt x="-127637" y="2100649"/>
                    <a:pt x="84851" y="2443106"/>
                    <a:pt x="210995" y="2739455"/>
                  </a:cubicBezTo>
                  <a:cubicBezTo>
                    <a:pt x="337139" y="3035804"/>
                    <a:pt x="623232" y="3327383"/>
                    <a:pt x="858699" y="3468852"/>
                  </a:cubicBezTo>
                </a:path>
              </a:pathLst>
            </a:custGeom>
            <a:noFill/>
            <a:ln w="1809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6FD8CBCF-83E1-4213-8678-59188436ED6D}"/>
                </a:ext>
              </a:extLst>
            </p:cNvPr>
            <p:cNvSpPr/>
            <p:nvPr/>
          </p:nvSpPr>
          <p:spPr>
            <a:xfrm rot="18554689">
              <a:off x="2788514" y="945239"/>
              <a:ext cx="4882899" cy="510683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楕円 35">
              <a:extLst>
                <a:ext uri="{FF2B5EF4-FFF2-40B4-BE49-F238E27FC236}">
                  <a16:creationId xmlns:a16="http://schemas.microsoft.com/office/drawing/2014/main" id="{297D709F-EB9D-4E80-8393-9ED93C4C2780}"/>
                </a:ext>
              </a:extLst>
            </p:cNvPr>
            <p:cNvSpPr/>
            <p:nvPr/>
          </p:nvSpPr>
          <p:spPr>
            <a:xfrm rot="18554689">
              <a:off x="3614345" y="1754891"/>
              <a:ext cx="3350318" cy="354401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20047976-7BBA-44BB-B3C5-B7AE0DD771D1}"/>
                </a:ext>
              </a:extLst>
            </p:cNvPr>
            <p:cNvCxnSpPr>
              <a:cxnSpLocks/>
            </p:cNvCxnSpPr>
            <p:nvPr/>
          </p:nvCxnSpPr>
          <p:spPr>
            <a:xfrm rot="21241471">
              <a:off x="4108954" y="1236163"/>
              <a:ext cx="2315927" cy="445985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BD69F179-0272-4137-B462-CC9C3D4AE59C}"/>
                </a:ext>
              </a:extLst>
            </p:cNvPr>
            <p:cNvCxnSpPr>
              <a:cxnSpLocks/>
            </p:cNvCxnSpPr>
            <p:nvPr/>
          </p:nvCxnSpPr>
          <p:spPr>
            <a:xfrm rot="18554689" flipH="1" flipV="1">
              <a:off x="3639440" y="1505473"/>
              <a:ext cx="3191774" cy="39278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3F3E552C-BF3F-460E-80C4-17153539822C}"/>
                </a:ext>
              </a:extLst>
            </p:cNvPr>
            <p:cNvCxnSpPr>
              <a:cxnSpLocks/>
            </p:cNvCxnSpPr>
            <p:nvPr/>
          </p:nvCxnSpPr>
          <p:spPr>
            <a:xfrm rot="21241471" flipV="1">
              <a:off x="3674159" y="1636235"/>
              <a:ext cx="3111605" cy="37408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B5A297DE-3A50-4A9D-B06B-0384BFFF6988}"/>
                </a:ext>
              </a:extLst>
            </p:cNvPr>
            <p:cNvSpPr/>
            <p:nvPr/>
          </p:nvSpPr>
          <p:spPr>
            <a:xfrm rot="18554689">
              <a:off x="4419465" y="2598600"/>
              <a:ext cx="1691239" cy="17914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826E8F27-9AEA-414F-AF8D-92BE6B77C4B2}"/>
                </a:ext>
              </a:extLst>
            </p:cNvPr>
            <p:cNvCxnSpPr>
              <a:cxnSpLocks/>
            </p:cNvCxnSpPr>
            <p:nvPr/>
          </p:nvCxnSpPr>
          <p:spPr>
            <a:xfrm>
              <a:off x="4618562" y="2882804"/>
              <a:ext cx="1293044" cy="12228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E34DEC73-50CC-4751-97D2-87E32D6FE9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5722" y="2927651"/>
              <a:ext cx="1222579" cy="114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ED7A3C6E-D82F-4C93-8F8A-67F430EA98DB}"/>
              </a:ext>
            </a:extLst>
          </p:cNvPr>
          <p:cNvGrpSpPr/>
          <p:nvPr/>
        </p:nvGrpSpPr>
        <p:grpSpPr>
          <a:xfrm>
            <a:off x="1708419" y="4421635"/>
            <a:ext cx="2993454" cy="2371993"/>
            <a:chOff x="1621166" y="1057208"/>
            <a:chExt cx="6162217" cy="4882899"/>
          </a:xfrm>
        </p:grpSpPr>
        <p:sp>
          <p:nvSpPr>
            <p:cNvPr id="55" name="フリーフォーム: 図形 54">
              <a:extLst>
                <a:ext uri="{FF2B5EF4-FFF2-40B4-BE49-F238E27FC236}">
                  <a16:creationId xmlns:a16="http://schemas.microsoft.com/office/drawing/2014/main" id="{E829F55E-5A90-42E2-BAA0-D8F8FB292478}"/>
                </a:ext>
              </a:extLst>
            </p:cNvPr>
            <p:cNvSpPr/>
            <p:nvPr/>
          </p:nvSpPr>
          <p:spPr>
            <a:xfrm rot="18554689">
              <a:off x="1394824" y="1695361"/>
              <a:ext cx="3921536" cy="3468852"/>
            </a:xfrm>
            <a:custGeom>
              <a:avLst/>
              <a:gdLst>
                <a:gd name="connsiteX0" fmla="*/ 5219948 w 5219948"/>
                <a:gd name="connsiteY0" fmla="*/ 1517113 h 4570864"/>
                <a:gd name="connsiteX1" fmla="*/ 4969782 w 5219948"/>
                <a:gd name="connsiteY1" fmla="*/ 654472 h 4570864"/>
                <a:gd name="connsiteX2" fmla="*/ 4158899 w 5219948"/>
                <a:gd name="connsiteY2" fmla="*/ 111007 h 4570864"/>
                <a:gd name="connsiteX3" fmla="*/ 2123065 w 5219948"/>
                <a:gd name="connsiteY3" fmla="*/ 76502 h 4570864"/>
                <a:gd name="connsiteX4" fmla="*/ 656574 w 5219948"/>
                <a:gd name="connsiteY4" fmla="*/ 956396 h 4570864"/>
                <a:gd name="connsiteX5" fmla="*/ 52725 w 5219948"/>
                <a:gd name="connsiteY5" fmla="*/ 2836955 h 4570864"/>
                <a:gd name="connsiteX6" fmla="*/ 173495 w 5219948"/>
                <a:gd name="connsiteY6" fmla="*/ 4191302 h 4570864"/>
                <a:gd name="connsiteX7" fmla="*/ 1312182 w 5219948"/>
                <a:gd name="connsiteY7" fmla="*/ 4570864 h 4570864"/>
                <a:gd name="connsiteX0" fmla="*/ 5114674 w 5114674"/>
                <a:gd name="connsiteY0" fmla="*/ 895267 h 4570864"/>
                <a:gd name="connsiteX1" fmla="*/ 4969782 w 5114674"/>
                <a:gd name="connsiteY1" fmla="*/ 654472 h 4570864"/>
                <a:gd name="connsiteX2" fmla="*/ 4158899 w 5114674"/>
                <a:gd name="connsiteY2" fmla="*/ 111007 h 4570864"/>
                <a:gd name="connsiteX3" fmla="*/ 2123065 w 5114674"/>
                <a:gd name="connsiteY3" fmla="*/ 76502 h 4570864"/>
                <a:gd name="connsiteX4" fmla="*/ 656574 w 5114674"/>
                <a:gd name="connsiteY4" fmla="*/ 956396 h 4570864"/>
                <a:gd name="connsiteX5" fmla="*/ 52725 w 5114674"/>
                <a:gd name="connsiteY5" fmla="*/ 2836955 h 4570864"/>
                <a:gd name="connsiteX6" fmla="*/ 173495 w 5114674"/>
                <a:gd name="connsiteY6" fmla="*/ 4191302 h 4570864"/>
                <a:gd name="connsiteX7" fmla="*/ 1312182 w 5114674"/>
                <a:gd name="connsiteY7" fmla="*/ 4570864 h 4570864"/>
                <a:gd name="connsiteX0" fmla="*/ 5114674 w 5114674"/>
                <a:gd name="connsiteY0" fmla="*/ 895267 h 4570864"/>
                <a:gd name="connsiteX1" fmla="*/ 4969783 w 5114674"/>
                <a:gd name="connsiteY1" fmla="*/ 654472 h 4570864"/>
                <a:gd name="connsiteX2" fmla="*/ 4158899 w 5114674"/>
                <a:gd name="connsiteY2" fmla="*/ 111007 h 4570864"/>
                <a:gd name="connsiteX3" fmla="*/ 2123065 w 5114674"/>
                <a:gd name="connsiteY3" fmla="*/ 76502 h 4570864"/>
                <a:gd name="connsiteX4" fmla="*/ 656574 w 5114674"/>
                <a:gd name="connsiteY4" fmla="*/ 956396 h 4570864"/>
                <a:gd name="connsiteX5" fmla="*/ 52725 w 5114674"/>
                <a:gd name="connsiteY5" fmla="*/ 2836955 h 4570864"/>
                <a:gd name="connsiteX6" fmla="*/ 173495 w 5114674"/>
                <a:gd name="connsiteY6" fmla="*/ 4191302 h 4570864"/>
                <a:gd name="connsiteX7" fmla="*/ 1312182 w 5114674"/>
                <a:gd name="connsiteY7" fmla="*/ 4570864 h 4570864"/>
                <a:gd name="connsiteX0" fmla="*/ 5114674 w 5114674"/>
                <a:gd name="connsiteY0" fmla="*/ 907322 h 4582919"/>
                <a:gd name="connsiteX1" fmla="*/ 4158899 w 5114674"/>
                <a:gd name="connsiteY1" fmla="*/ 123062 h 4582919"/>
                <a:gd name="connsiteX2" fmla="*/ 2123065 w 5114674"/>
                <a:gd name="connsiteY2" fmla="*/ 88557 h 4582919"/>
                <a:gd name="connsiteX3" fmla="*/ 656574 w 5114674"/>
                <a:gd name="connsiteY3" fmla="*/ 968451 h 4582919"/>
                <a:gd name="connsiteX4" fmla="*/ 52725 w 5114674"/>
                <a:gd name="connsiteY4" fmla="*/ 2849010 h 4582919"/>
                <a:gd name="connsiteX5" fmla="*/ 173495 w 5114674"/>
                <a:gd name="connsiteY5" fmla="*/ 4203357 h 4582919"/>
                <a:gd name="connsiteX6" fmla="*/ 1312182 w 5114674"/>
                <a:gd name="connsiteY6" fmla="*/ 4582919 h 4582919"/>
                <a:gd name="connsiteX0" fmla="*/ 5114674 w 5114674"/>
                <a:gd name="connsiteY0" fmla="*/ 905032 h 4580629"/>
                <a:gd name="connsiteX1" fmla="*/ 4531973 w 5114674"/>
                <a:gd name="connsiteY1" fmla="*/ 125676 h 4580629"/>
                <a:gd name="connsiteX2" fmla="*/ 2123065 w 5114674"/>
                <a:gd name="connsiteY2" fmla="*/ 86267 h 4580629"/>
                <a:gd name="connsiteX3" fmla="*/ 656574 w 5114674"/>
                <a:gd name="connsiteY3" fmla="*/ 966161 h 4580629"/>
                <a:gd name="connsiteX4" fmla="*/ 52725 w 5114674"/>
                <a:gd name="connsiteY4" fmla="*/ 2846720 h 4580629"/>
                <a:gd name="connsiteX5" fmla="*/ 173495 w 5114674"/>
                <a:gd name="connsiteY5" fmla="*/ 4201067 h 4580629"/>
                <a:gd name="connsiteX6" fmla="*/ 1312182 w 5114674"/>
                <a:gd name="connsiteY6" fmla="*/ 4580629 h 4580629"/>
                <a:gd name="connsiteX0" fmla="*/ 5114674 w 5114674"/>
                <a:gd name="connsiteY0" fmla="*/ 1008836 h 4684433"/>
                <a:gd name="connsiteX1" fmla="*/ 4531973 w 5114674"/>
                <a:gd name="connsiteY1" fmla="*/ 229480 h 4684433"/>
                <a:gd name="connsiteX2" fmla="*/ 2123065 w 5114674"/>
                <a:gd name="connsiteY2" fmla="*/ 190071 h 4684433"/>
                <a:gd name="connsiteX3" fmla="*/ 656574 w 5114674"/>
                <a:gd name="connsiteY3" fmla="*/ 1069965 h 4684433"/>
                <a:gd name="connsiteX4" fmla="*/ 52725 w 5114674"/>
                <a:gd name="connsiteY4" fmla="*/ 2950524 h 4684433"/>
                <a:gd name="connsiteX5" fmla="*/ 173495 w 5114674"/>
                <a:gd name="connsiteY5" fmla="*/ 4304871 h 4684433"/>
                <a:gd name="connsiteX6" fmla="*/ 1312182 w 5114674"/>
                <a:gd name="connsiteY6" fmla="*/ 4684433 h 4684433"/>
                <a:gd name="connsiteX0" fmla="*/ 5114674 w 5114674"/>
                <a:gd name="connsiteY0" fmla="*/ 905032 h 4580629"/>
                <a:gd name="connsiteX1" fmla="*/ 4531973 w 5114674"/>
                <a:gd name="connsiteY1" fmla="*/ 125676 h 4580629"/>
                <a:gd name="connsiteX2" fmla="*/ 2123065 w 5114674"/>
                <a:gd name="connsiteY2" fmla="*/ 86267 h 4580629"/>
                <a:gd name="connsiteX3" fmla="*/ 656574 w 5114674"/>
                <a:gd name="connsiteY3" fmla="*/ 966161 h 4580629"/>
                <a:gd name="connsiteX4" fmla="*/ 52725 w 5114674"/>
                <a:gd name="connsiteY4" fmla="*/ 2846720 h 4580629"/>
                <a:gd name="connsiteX5" fmla="*/ 173495 w 5114674"/>
                <a:gd name="connsiteY5" fmla="*/ 4201067 h 4580629"/>
                <a:gd name="connsiteX6" fmla="*/ 1312182 w 5114674"/>
                <a:gd name="connsiteY6" fmla="*/ 4580629 h 4580629"/>
                <a:gd name="connsiteX0" fmla="*/ 5114674 w 5114674"/>
                <a:gd name="connsiteY0" fmla="*/ 905032 h 4580629"/>
                <a:gd name="connsiteX1" fmla="*/ 4531973 w 5114674"/>
                <a:gd name="connsiteY1" fmla="*/ 125676 h 4580629"/>
                <a:gd name="connsiteX2" fmla="*/ 2123065 w 5114674"/>
                <a:gd name="connsiteY2" fmla="*/ 86267 h 4580629"/>
                <a:gd name="connsiteX3" fmla="*/ 656574 w 5114674"/>
                <a:gd name="connsiteY3" fmla="*/ 966161 h 4580629"/>
                <a:gd name="connsiteX4" fmla="*/ 52725 w 5114674"/>
                <a:gd name="connsiteY4" fmla="*/ 2846720 h 4580629"/>
                <a:gd name="connsiteX5" fmla="*/ 173495 w 5114674"/>
                <a:gd name="connsiteY5" fmla="*/ 4201067 h 4580629"/>
                <a:gd name="connsiteX6" fmla="*/ 1312182 w 5114674"/>
                <a:gd name="connsiteY6" fmla="*/ 4580629 h 4580629"/>
                <a:gd name="connsiteX0" fmla="*/ 5114674 w 5114674"/>
                <a:gd name="connsiteY0" fmla="*/ 905032 h 4253164"/>
                <a:gd name="connsiteX1" fmla="*/ 4531973 w 5114674"/>
                <a:gd name="connsiteY1" fmla="*/ 125676 h 4253164"/>
                <a:gd name="connsiteX2" fmla="*/ 2123065 w 5114674"/>
                <a:gd name="connsiteY2" fmla="*/ 86267 h 4253164"/>
                <a:gd name="connsiteX3" fmla="*/ 656574 w 5114674"/>
                <a:gd name="connsiteY3" fmla="*/ 966161 h 4253164"/>
                <a:gd name="connsiteX4" fmla="*/ 52725 w 5114674"/>
                <a:gd name="connsiteY4" fmla="*/ 2846720 h 4253164"/>
                <a:gd name="connsiteX5" fmla="*/ 173495 w 5114674"/>
                <a:gd name="connsiteY5" fmla="*/ 4201067 h 4253164"/>
                <a:gd name="connsiteX6" fmla="*/ 1182968 w 5114674"/>
                <a:gd name="connsiteY6" fmla="*/ 3525771 h 4253164"/>
                <a:gd name="connsiteX0" fmla="*/ 5114674 w 5114674"/>
                <a:gd name="connsiteY0" fmla="*/ 905032 h 4253164"/>
                <a:gd name="connsiteX1" fmla="*/ 4531973 w 5114674"/>
                <a:gd name="connsiteY1" fmla="*/ 125676 h 4253164"/>
                <a:gd name="connsiteX2" fmla="*/ 2123065 w 5114674"/>
                <a:gd name="connsiteY2" fmla="*/ 86267 h 4253164"/>
                <a:gd name="connsiteX3" fmla="*/ 656574 w 5114674"/>
                <a:gd name="connsiteY3" fmla="*/ 966161 h 4253164"/>
                <a:gd name="connsiteX4" fmla="*/ 52725 w 5114674"/>
                <a:gd name="connsiteY4" fmla="*/ 2846720 h 4253164"/>
                <a:gd name="connsiteX5" fmla="*/ 173495 w 5114674"/>
                <a:gd name="connsiteY5" fmla="*/ 4201067 h 4253164"/>
                <a:gd name="connsiteX6" fmla="*/ 1182968 w 5114674"/>
                <a:gd name="connsiteY6" fmla="*/ 3525771 h 4253164"/>
                <a:gd name="connsiteX0" fmla="*/ 5075730 w 5075730"/>
                <a:gd name="connsiteY0" fmla="*/ 905032 h 3525771"/>
                <a:gd name="connsiteX1" fmla="*/ 4493029 w 5075730"/>
                <a:gd name="connsiteY1" fmla="*/ 125676 h 3525771"/>
                <a:gd name="connsiteX2" fmla="*/ 2084121 w 5075730"/>
                <a:gd name="connsiteY2" fmla="*/ 86267 h 3525771"/>
                <a:gd name="connsiteX3" fmla="*/ 617630 w 5075730"/>
                <a:gd name="connsiteY3" fmla="*/ 966161 h 3525771"/>
                <a:gd name="connsiteX4" fmla="*/ 13781 w 5075730"/>
                <a:gd name="connsiteY4" fmla="*/ 2846720 h 3525771"/>
                <a:gd name="connsiteX5" fmla="*/ 1144024 w 5075730"/>
                <a:gd name="connsiteY5" fmla="*/ 3525771 h 3525771"/>
                <a:gd name="connsiteX0" fmla="*/ 5075730 w 5075730"/>
                <a:gd name="connsiteY0" fmla="*/ 1209776 h 3830515"/>
                <a:gd name="connsiteX1" fmla="*/ 3986492 w 5075730"/>
                <a:gd name="connsiteY1" fmla="*/ 35555 h 3830515"/>
                <a:gd name="connsiteX2" fmla="*/ 2084121 w 5075730"/>
                <a:gd name="connsiteY2" fmla="*/ 391011 h 3830515"/>
                <a:gd name="connsiteX3" fmla="*/ 617630 w 5075730"/>
                <a:gd name="connsiteY3" fmla="*/ 1270905 h 3830515"/>
                <a:gd name="connsiteX4" fmla="*/ 13781 w 5075730"/>
                <a:gd name="connsiteY4" fmla="*/ 3151464 h 3830515"/>
                <a:gd name="connsiteX5" fmla="*/ 1144024 w 5075730"/>
                <a:gd name="connsiteY5" fmla="*/ 3830515 h 3830515"/>
                <a:gd name="connsiteX0" fmla="*/ 5073619 w 5073619"/>
                <a:gd name="connsiteY0" fmla="*/ 1253052 h 3873791"/>
                <a:gd name="connsiteX1" fmla="*/ 3984381 w 5073619"/>
                <a:gd name="connsiteY1" fmla="*/ 78831 h 3873791"/>
                <a:gd name="connsiteX2" fmla="*/ 1598346 w 5073619"/>
                <a:gd name="connsiteY2" fmla="*/ 240644 h 3873791"/>
                <a:gd name="connsiteX3" fmla="*/ 615519 w 5073619"/>
                <a:gd name="connsiteY3" fmla="*/ 1314181 h 3873791"/>
                <a:gd name="connsiteX4" fmla="*/ 11670 w 5073619"/>
                <a:gd name="connsiteY4" fmla="*/ 3194740 h 3873791"/>
                <a:gd name="connsiteX5" fmla="*/ 1141913 w 5073619"/>
                <a:gd name="connsiteY5" fmla="*/ 3873791 h 3873791"/>
                <a:gd name="connsiteX0" fmla="*/ 5155313 w 5155313"/>
                <a:gd name="connsiteY0" fmla="*/ 1266039 h 3886778"/>
                <a:gd name="connsiteX1" fmla="*/ 4066075 w 5155313"/>
                <a:gd name="connsiteY1" fmla="*/ 91818 h 3886778"/>
                <a:gd name="connsiteX2" fmla="*/ 1680040 w 5155313"/>
                <a:gd name="connsiteY2" fmla="*/ 253631 h 3886778"/>
                <a:gd name="connsiteX3" fmla="*/ 245225 w 5155313"/>
                <a:gd name="connsiteY3" fmla="*/ 1658008 h 3886778"/>
                <a:gd name="connsiteX4" fmla="*/ 93364 w 5155313"/>
                <a:gd name="connsiteY4" fmla="*/ 3207727 h 3886778"/>
                <a:gd name="connsiteX5" fmla="*/ 1223607 w 5155313"/>
                <a:gd name="connsiteY5" fmla="*/ 3886778 h 3886778"/>
                <a:gd name="connsiteX0" fmla="*/ 5134276 w 5134276"/>
                <a:gd name="connsiteY0" fmla="*/ 1266039 h 3886778"/>
                <a:gd name="connsiteX1" fmla="*/ 4045038 w 5134276"/>
                <a:gd name="connsiteY1" fmla="*/ 91818 h 3886778"/>
                <a:gd name="connsiteX2" fmla="*/ 1659003 w 5134276"/>
                <a:gd name="connsiteY2" fmla="*/ 253631 h 3886778"/>
                <a:gd name="connsiteX3" fmla="*/ 224188 w 5134276"/>
                <a:gd name="connsiteY3" fmla="*/ 1658008 h 3886778"/>
                <a:gd name="connsiteX4" fmla="*/ 102373 w 5134276"/>
                <a:gd name="connsiteY4" fmla="*/ 3378427 h 3886778"/>
                <a:gd name="connsiteX5" fmla="*/ 1202570 w 5134276"/>
                <a:gd name="connsiteY5" fmla="*/ 3886778 h 3886778"/>
                <a:gd name="connsiteX0" fmla="*/ 5134276 w 5134276"/>
                <a:gd name="connsiteY0" fmla="*/ 1074891 h 3695630"/>
                <a:gd name="connsiteX1" fmla="*/ 3754423 w 5134276"/>
                <a:gd name="connsiteY1" fmla="*/ 328590 h 3695630"/>
                <a:gd name="connsiteX2" fmla="*/ 1659003 w 5134276"/>
                <a:gd name="connsiteY2" fmla="*/ 62483 h 3695630"/>
                <a:gd name="connsiteX3" fmla="*/ 224188 w 5134276"/>
                <a:gd name="connsiteY3" fmla="*/ 1466860 h 3695630"/>
                <a:gd name="connsiteX4" fmla="*/ 102373 w 5134276"/>
                <a:gd name="connsiteY4" fmla="*/ 3187279 h 3695630"/>
                <a:gd name="connsiteX5" fmla="*/ 1202570 w 5134276"/>
                <a:gd name="connsiteY5" fmla="*/ 3695630 h 3695630"/>
                <a:gd name="connsiteX0" fmla="*/ 5156793 w 5156793"/>
                <a:gd name="connsiteY0" fmla="*/ 772210 h 3392949"/>
                <a:gd name="connsiteX1" fmla="*/ 3776940 w 5156793"/>
                <a:gd name="connsiteY1" fmla="*/ 25909 h 3392949"/>
                <a:gd name="connsiteX2" fmla="*/ 2100787 w 5156793"/>
                <a:gd name="connsiteY2" fmla="*/ 264745 h 3392949"/>
                <a:gd name="connsiteX3" fmla="*/ 246705 w 5156793"/>
                <a:gd name="connsiteY3" fmla="*/ 1164179 h 3392949"/>
                <a:gd name="connsiteX4" fmla="*/ 124890 w 5156793"/>
                <a:gd name="connsiteY4" fmla="*/ 2884598 h 3392949"/>
                <a:gd name="connsiteX5" fmla="*/ 1225087 w 5156793"/>
                <a:gd name="connsiteY5" fmla="*/ 3392949 h 3392949"/>
                <a:gd name="connsiteX0" fmla="*/ 5054108 w 5054108"/>
                <a:gd name="connsiteY0" fmla="*/ 784032 h 3404771"/>
                <a:gd name="connsiteX1" fmla="*/ 3674255 w 5054108"/>
                <a:gd name="connsiteY1" fmla="*/ 37731 h 3404771"/>
                <a:gd name="connsiteX2" fmla="*/ 1998102 w 5054108"/>
                <a:gd name="connsiteY2" fmla="*/ 276567 h 3404771"/>
                <a:gd name="connsiteX3" fmla="*/ 512112 w 5054108"/>
                <a:gd name="connsiteY3" fmla="*/ 1687208 h 3404771"/>
                <a:gd name="connsiteX4" fmla="*/ 22205 w 5054108"/>
                <a:gd name="connsiteY4" fmla="*/ 2896420 h 3404771"/>
                <a:gd name="connsiteX5" fmla="*/ 1122402 w 5054108"/>
                <a:gd name="connsiteY5" fmla="*/ 3404771 h 3404771"/>
                <a:gd name="connsiteX0" fmla="*/ 4616172 w 4616172"/>
                <a:gd name="connsiteY0" fmla="*/ 784032 h 3404771"/>
                <a:gd name="connsiteX1" fmla="*/ 3236319 w 4616172"/>
                <a:gd name="connsiteY1" fmla="*/ 37731 h 3404771"/>
                <a:gd name="connsiteX2" fmla="*/ 1560166 w 4616172"/>
                <a:gd name="connsiteY2" fmla="*/ 276567 h 3404771"/>
                <a:gd name="connsiteX3" fmla="*/ 74176 w 4616172"/>
                <a:gd name="connsiteY3" fmla="*/ 1687208 h 3404771"/>
                <a:gd name="connsiteX4" fmla="*/ 271112 w 4616172"/>
                <a:gd name="connsiteY4" fmla="*/ 2735622 h 3404771"/>
                <a:gd name="connsiteX5" fmla="*/ 684466 w 4616172"/>
                <a:gd name="connsiteY5" fmla="*/ 3404771 h 3404771"/>
                <a:gd name="connsiteX0" fmla="*/ 4638876 w 4638876"/>
                <a:gd name="connsiteY0" fmla="*/ 784032 h 3404771"/>
                <a:gd name="connsiteX1" fmla="*/ 3259023 w 4638876"/>
                <a:gd name="connsiteY1" fmla="*/ 37731 h 3404771"/>
                <a:gd name="connsiteX2" fmla="*/ 1582870 w 4638876"/>
                <a:gd name="connsiteY2" fmla="*/ 276567 h 3404771"/>
                <a:gd name="connsiteX3" fmla="*/ 96880 w 4638876"/>
                <a:gd name="connsiteY3" fmla="*/ 1687208 h 3404771"/>
                <a:gd name="connsiteX4" fmla="*/ 206040 w 4638876"/>
                <a:gd name="connsiteY4" fmla="*/ 2735903 h 3404771"/>
                <a:gd name="connsiteX5" fmla="*/ 707170 w 4638876"/>
                <a:gd name="connsiteY5" fmla="*/ 3404771 h 3404771"/>
                <a:gd name="connsiteX0" fmla="*/ 4643831 w 4643831"/>
                <a:gd name="connsiteY0" fmla="*/ 784032 h 3465300"/>
                <a:gd name="connsiteX1" fmla="*/ 3263978 w 4643831"/>
                <a:gd name="connsiteY1" fmla="*/ 37731 h 3465300"/>
                <a:gd name="connsiteX2" fmla="*/ 1587825 w 4643831"/>
                <a:gd name="connsiteY2" fmla="*/ 276567 h 3465300"/>
                <a:gd name="connsiteX3" fmla="*/ 101835 w 4643831"/>
                <a:gd name="connsiteY3" fmla="*/ 1687208 h 3465300"/>
                <a:gd name="connsiteX4" fmla="*/ 210995 w 4643831"/>
                <a:gd name="connsiteY4" fmla="*/ 2735903 h 3465300"/>
                <a:gd name="connsiteX5" fmla="*/ 858699 w 4643831"/>
                <a:gd name="connsiteY5" fmla="*/ 3465300 h 3465300"/>
                <a:gd name="connsiteX0" fmla="*/ 4702573 w 4702573"/>
                <a:gd name="connsiteY0" fmla="*/ 836195 h 3468852"/>
                <a:gd name="connsiteX1" fmla="*/ 3263978 w 4702573"/>
                <a:gd name="connsiteY1" fmla="*/ 41283 h 3468852"/>
                <a:gd name="connsiteX2" fmla="*/ 1587825 w 4702573"/>
                <a:gd name="connsiteY2" fmla="*/ 280119 h 3468852"/>
                <a:gd name="connsiteX3" fmla="*/ 101835 w 4702573"/>
                <a:gd name="connsiteY3" fmla="*/ 1690760 h 3468852"/>
                <a:gd name="connsiteX4" fmla="*/ 210995 w 4702573"/>
                <a:gd name="connsiteY4" fmla="*/ 2739455 h 3468852"/>
                <a:gd name="connsiteX5" fmla="*/ 858699 w 4702573"/>
                <a:gd name="connsiteY5" fmla="*/ 3468852 h 3468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02573" h="3468852">
                  <a:moveTo>
                    <a:pt x="4702573" y="836195"/>
                  </a:moveTo>
                  <a:cubicBezTo>
                    <a:pt x="4686065" y="617324"/>
                    <a:pt x="3783103" y="133962"/>
                    <a:pt x="3263978" y="41283"/>
                  </a:cubicBezTo>
                  <a:cubicBezTo>
                    <a:pt x="2744853" y="-51396"/>
                    <a:pt x="2114849" y="5206"/>
                    <a:pt x="1587825" y="280119"/>
                  </a:cubicBezTo>
                  <a:cubicBezTo>
                    <a:pt x="1060801" y="555032"/>
                    <a:pt x="331307" y="1280871"/>
                    <a:pt x="101835" y="1690760"/>
                  </a:cubicBezTo>
                  <a:cubicBezTo>
                    <a:pt x="-127637" y="2100649"/>
                    <a:pt x="84851" y="2443106"/>
                    <a:pt x="210995" y="2739455"/>
                  </a:cubicBezTo>
                  <a:cubicBezTo>
                    <a:pt x="337139" y="3035804"/>
                    <a:pt x="623232" y="3327383"/>
                    <a:pt x="858699" y="3468852"/>
                  </a:cubicBezTo>
                </a:path>
              </a:pathLst>
            </a:custGeom>
            <a:noFill/>
            <a:ln w="1809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楕円 55">
              <a:extLst>
                <a:ext uri="{FF2B5EF4-FFF2-40B4-BE49-F238E27FC236}">
                  <a16:creationId xmlns:a16="http://schemas.microsoft.com/office/drawing/2014/main" id="{FD0C85AE-8A7C-40FE-946A-5D9ED57764FF}"/>
                </a:ext>
              </a:extLst>
            </p:cNvPr>
            <p:cNvSpPr/>
            <p:nvPr/>
          </p:nvSpPr>
          <p:spPr>
            <a:xfrm rot="18554689">
              <a:off x="2788514" y="945239"/>
              <a:ext cx="4882899" cy="510683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楕円 56">
              <a:extLst>
                <a:ext uri="{FF2B5EF4-FFF2-40B4-BE49-F238E27FC236}">
                  <a16:creationId xmlns:a16="http://schemas.microsoft.com/office/drawing/2014/main" id="{5202B0D3-277A-48A6-954E-3C1E552D00ED}"/>
                </a:ext>
              </a:extLst>
            </p:cNvPr>
            <p:cNvSpPr/>
            <p:nvPr/>
          </p:nvSpPr>
          <p:spPr>
            <a:xfrm rot="18554689">
              <a:off x="3614345" y="1754891"/>
              <a:ext cx="3350318" cy="354401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0186D9E0-9A9F-4572-BB42-F370EF639A99}"/>
                </a:ext>
              </a:extLst>
            </p:cNvPr>
            <p:cNvCxnSpPr>
              <a:cxnSpLocks/>
            </p:cNvCxnSpPr>
            <p:nvPr/>
          </p:nvCxnSpPr>
          <p:spPr>
            <a:xfrm rot="21241471">
              <a:off x="4108954" y="1236163"/>
              <a:ext cx="2315927" cy="445985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EAA08095-87D6-4F8C-97CB-A1BB57B72642}"/>
                </a:ext>
              </a:extLst>
            </p:cNvPr>
            <p:cNvCxnSpPr>
              <a:cxnSpLocks/>
            </p:cNvCxnSpPr>
            <p:nvPr/>
          </p:nvCxnSpPr>
          <p:spPr>
            <a:xfrm rot="18554689" flipH="1" flipV="1">
              <a:off x="3639440" y="1505473"/>
              <a:ext cx="3191774" cy="39278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97C7A592-6BBD-44E9-9E45-B6FC033D3C9A}"/>
                </a:ext>
              </a:extLst>
            </p:cNvPr>
            <p:cNvCxnSpPr>
              <a:cxnSpLocks/>
            </p:cNvCxnSpPr>
            <p:nvPr/>
          </p:nvCxnSpPr>
          <p:spPr>
            <a:xfrm rot="21241471" flipV="1">
              <a:off x="3674159" y="1636235"/>
              <a:ext cx="3111605" cy="37408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楕円 60">
              <a:extLst>
                <a:ext uri="{FF2B5EF4-FFF2-40B4-BE49-F238E27FC236}">
                  <a16:creationId xmlns:a16="http://schemas.microsoft.com/office/drawing/2014/main" id="{5505B9BD-DA0F-4AC3-8E03-25ECAD002F12}"/>
                </a:ext>
              </a:extLst>
            </p:cNvPr>
            <p:cNvSpPr/>
            <p:nvPr/>
          </p:nvSpPr>
          <p:spPr>
            <a:xfrm rot="18554689">
              <a:off x="4419465" y="2598600"/>
              <a:ext cx="1691239" cy="17914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3D3743EA-4CFF-47FA-9266-0152BCDA6E7A}"/>
                </a:ext>
              </a:extLst>
            </p:cNvPr>
            <p:cNvCxnSpPr>
              <a:cxnSpLocks/>
            </p:cNvCxnSpPr>
            <p:nvPr/>
          </p:nvCxnSpPr>
          <p:spPr>
            <a:xfrm>
              <a:off x="4618562" y="2882804"/>
              <a:ext cx="1293044" cy="12228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572F796B-D7F5-40DF-BC08-E90C4EDA26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5722" y="2927651"/>
              <a:ext cx="1222579" cy="114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4ADB5F11-852C-47C2-B679-2A9996BD8473}"/>
              </a:ext>
            </a:extLst>
          </p:cNvPr>
          <p:cNvGrpSpPr/>
          <p:nvPr/>
        </p:nvGrpSpPr>
        <p:grpSpPr>
          <a:xfrm>
            <a:off x="1729360" y="7218896"/>
            <a:ext cx="2993454" cy="2371993"/>
            <a:chOff x="1621166" y="1057208"/>
            <a:chExt cx="6162217" cy="4882899"/>
          </a:xfrm>
        </p:grpSpPr>
        <p:sp>
          <p:nvSpPr>
            <p:cNvPr id="65" name="フリーフォーム: 図形 64">
              <a:extLst>
                <a:ext uri="{FF2B5EF4-FFF2-40B4-BE49-F238E27FC236}">
                  <a16:creationId xmlns:a16="http://schemas.microsoft.com/office/drawing/2014/main" id="{097F7E3F-1C95-4684-9742-747378326736}"/>
                </a:ext>
              </a:extLst>
            </p:cNvPr>
            <p:cNvSpPr/>
            <p:nvPr/>
          </p:nvSpPr>
          <p:spPr>
            <a:xfrm rot="18554689">
              <a:off x="1394824" y="1695361"/>
              <a:ext cx="3921536" cy="3468852"/>
            </a:xfrm>
            <a:custGeom>
              <a:avLst/>
              <a:gdLst>
                <a:gd name="connsiteX0" fmla="*/ 5219948 w 5219948"/>
                <a:gd name="connsiteY0" fmla="*/ 1517113 h 4570864"/>
                <a:gd name="connsiteX1" fmla="*/ 4969782 w 5219948"/>
                <a:gd name="connsiteY1" fmla="*/ 654472 h 4570864"/>
                <a:gd name="connsiteX2" fmla="*/ 4158899 w 5219948"/>
                <a:gd name="connsiteY2" fmla="*/ 111007 h 4570864"/>
                <a:gd name="connsiteX3" fmla="*/ 2123065 w 5219948"/>
                <a:gd name="connsiteY3" fmla="*/ 76502 h 4570864"/>
                <a:gd name="connsiteX4" fmla="*/ 656574 w 5219948"/>
                <a:gd name="connsiteY4" fmla="*/ 956396 h 4570864"/>
                <a:gd name="connsiteX5" fmla="*/ 52725 w 5219948"/>
                <a:gd name="connsiteY5" fmla="*/ 2836955 h 4570864"/>
                <a:gd name="connsiteX6" fmla="*/ 173495 w 5219948"/>
                <a:gd name="connsiteY6" fmla="*/ 4191302 h 4570864"/>
                <a:gd name="connsiteX7" fmla="*/ 1312182 w 5219948"/>
                <a:gd name="connsiteY7" fmla="*/ 4570864 h 4570864"/>
                <a:gd name="connsiteX0" fmla="*/ 5114674 w 5114674"/>
                <a:gd name="connsiteY0" fmla="*/ 895267 h 4570864"/>
                <a:gd name="connsiteX1" fmla="*/ 4969782 w 5114674"/>
                <a:gd name="connsiteY1" fmla="*/ 654472 h 4570864"/>
                <a:gd name="connsiteX2" fmla="*/ 4158899 w 5114674"/>
                <a:gd name="connsiteY2" fmla="*/ 111007 h 4570864"/>
                <a:gd name="connsiteX3" fmla="*/ 2123065 w 5114674"/>
                <a:gd name="connsiteY3" fmla="*/ 76502 h 4570864"/>
                <a:gd name="connsiteX4" fmla="*/ 656574 w 5114674"/>
                <a:gd name="connsiteY4" fmla="*/ 956396 h 4570864"/>
                <a:gd name="connsiteX5" fmla="*/ 52725 w 5114674"/>
                <a:gd name="connsiteY5" fmla="*/ 2836955 h 4570864"/>
                <a:gd name="connsiteX6" fmla="*/ 173495 w 5114674"/>
                <a:gd name="connsiteY6" fmla="*/ 4191302 h 4570864"/>
                <a:gd name="connsiteX7" fmla="*/ 1312182 w 5114674"/>
                <a:gd name="connsiteY7" fmla="*/ 4570864 h 4570864"/>
                <a:gd name="connsiteX0" fmla="*/ 5114674 w 5114674"/>
                <a:gd name="connsiteY0" fmla="*/ 895267 h 4570864"/>
                <a:gd name="connsiteX1" fmla="*/ 4969783 w 5114674"/>
                <a:gd name="connsiteY1" fmla="*/ 654472 h 4570864"/>
                <a:gd name="connsiteX2" fmla="*/ 4158899 w 5114674"/>
                <a:gd name="connsiteY2" fmla="*/ 111007 h 4570864"/>
                <a:gd name="connsiteX3" fmla="*/ 2123065 w 5114674"/>
                <a:gd name="connsiteY3" fmla="*/ 76502 h 4570864"/>
                <a:gd name="connsiteX4" fmla="*/ 656574 w 5114674"/>
                <a:gd name="connsiteY4" fmla="*/ 956396 h 4570864"/>
                <a:gd name="connsiteX5" fmla="*/ 52725 w 5114674"/>
                <a:gd name="connsiteY5" fmla="*/ 2836955 h 4570864"/>
                <a:gd name="connsiteX6" fmla="*/ 173495 w 5114674"/>
                <a:gd name="connsiteY6" fmla="*/ 4191302 h 4570864"/>
                <a:gd name="connsiteX7" fmla="*/ 1312182 w 5114674"/>
                <a:gd name="connsiteY7" fmla="*/ 4570864 h 4570864"/>
                <a:gd name="connsiteX0" fmla="*/ 5114674 w 5114674"/>
                <a:gd name="connsiteY0" fmla="*/ 907322 h 4582919"/>
                <a:gd name="connsiteX1" fmla="*/ 4158899 w 5114674"/>
                <a:gd name="connsiteY1" fmla="*/ 123062 h 4582919"/>
                <a:gd name="connsiteX2" fmla="*/ 2123065 w 5114674"/>
                <a:gd name="connsiteY2" fmla="*/ 88557 h 4582919"/>
                <a:gd name="connsiteX3" fmla="*/ 656574 w 5114674"/>
                <a:gd name="connsiteY3" fmla="*/ 968451 h 4582919"/>
                <a:gd name="connsiteX4" fmla="*/ 52725 w 5114674"/>
                <a:gd name="connsiteY4" fmla="*/ 2849010 h 4582919"/>
                <a:gd name="connsiteX5" fmla="*/ 173495 w 5114674"/>
                <a:gd name="connsiteY5" fmla="*/ 4203357 h 4582919"/>
                <a:gd name="connsiteX6" fmla="*/ 1312182 w 5114674"/>
                <a:gd name="connsiteY6" fmla="*/ 4582919 h 4582919"/>
                <a:gd name="connsiteX0" fmla="*/ 5114674 w 5114674"/>
                <a:gd name="connsiteY0" fmla="*/ 905032 h 4580629"/>
                <a:gd name="connsiteX1" fmla="*/ 4531973 w 5114674"/>
                <a:gd name="connsiteY1" fmla="*/ 125676 h 4580629"/>
                <a:gd name="connsiteX2" fmla="*/ 2123065 w 5114674"/>
                <a:gd name="connsiteY2" fmla="*/ 86267 h 4580629"/>
                <a:gd name="connsiteX3" fmla="*/ 656574 w 5114674"/>
                <a:gd name="connsiteY3" fmla="*/ 966161 h 4580629"/>
                <a:gd name="connsiteX4" fmla="*/ 52725 w 5114674"/>
                <a:gd name="connsiteY4" fmla="*/ 2846720 h 4580629"/>
                <a:gd name="connsiteX5" fmla="*/ 173495 w 5114674"/>
                <a:gd name="connsiteY5" fmla="*/ 4201067 h 4580629"/>
                <a:gd name="connsiteX6" fmla="*/ 1312182 w 5114674"/>
                <a:gd name="connsiteY6" fmla="*/ 4580629 h 4580629"/>
                <a:gd name="connsiteX0" fmla="*/ 5114674 w 5114674"/>
                <a:gd name="connsiteY0" fmla="*/ 1008836 h 4684433"/>
                <a:gd name="connsiteX1" fmla="*/ 4531973 w 5114674"/>
                <a:gd name="connsiteY1" fmla="*/ 229480 h 4684433"/>
                <a:gd name="connsiteX2" fmla="*/ 2123065 w 5114674"/>
                <a:gd name="connsiteY2" fmla="*/ 190071 h 4684433"/>
                <a:gd name="connsiteX3" fmla="*/ 656574 w 5114674"/>
                <a:gd name="connsiteY3" fmla="*/ 1069965 h 4684433"/>
                <a:gd name="connsiteX4" fmla="*/ 52725 w 5114674"/>
                <a:gd name="connsiteY4" fmla="*/ 2950524 h 4684433"/>
                <a:gd name="connsiteX5" fmla="*/ 173495 w 5114674"/>
                <a:gd name="connsiteY5" fmla="*/ 4304871 h 4684433"/>
                <a:gd name="connsiteX6" fmla="*/ 1312182 w 5114674"/>
                <a:gd name="connsiteY6" fmla="*/ 4684433 h 4684433"/>
                <a:gd name="connsiteX0" fmla="*/ 5114674 w 5114674"/>
                <a:gd name="connsiteY0" fmla="*/ 905032 h 4580629"/>
                <a:gd name="connsiteX1" fmla="*/ 4531973 w 5114674"/>
                <a:gd name="connsiteY1" fmla="*/ 125676 h 4580629"/>
                <a:gd name="connsiteX2" fmla="*/ 2123065 w 5114674"/>
                <a:gd name="connsiteY2" fmla="*/ 86267 h 4580629"/>
                <a:gd name="connsiteX3" fmla="*/ 656574 w 5114674"/>
                <a:gd name="connsiteY3" fmla="*/ 966161 h 4580629"/>
                <a:gd name="connsiteX4" fmla="*/ 52725 w 5114674"/>
                <a:gd name="connsiteY4" fmla="*/ 2846720 h 4580629"/>
                <a:gd name="connsiteX5" fmla="*/ 173495 w 5114674"/>
                <a:gd name="connsiteY5" fmla="*/ 4201067 h 4580629"/>
                <a:gd name="connsiteX6" fmla="*/ 1312182 w 5114674"/>
                <a:gd name="connsiteY6" fmla="*/ 4580629 h 4580629"/>
                <a:gd name="connsiteX0" fmla="*/ 5114674 w 5114674"/>
                <a:gd name="connsiteY0" fmla="*/ 905032 h 4580629"/>
                <a:gd name="connsiteX1" fmla="*/ 4531973 w 5114674"/>
                <a:gd name="connsiteY1" fmla="*/ 125676 h 4580629"/>
                <a:gd name="connsiteX2" fmla="*/ 2123065 w 5114674"/>
                <a:gd name="connsiteY2" fmla="*/ 86267 h 4580629"/>
                <a:gd name="connsiteX3" fmla="*/ 656574 w 5114674"/>
                <a:gd name="connsiteY3" fmla="*/ 966161 h 4580629"/>
                <a:gd name="connsiteX4" fmla="*/ 52725 w 5114674"/>
                <a:gd name="connsiteY4" fmla="*/ 2846720 h 4580629"/>
                <a:gd name="connsiteX5" fmla="*/ 173495 w 5114674"/>
                <a:gd name="connsiteY5" fmla="*/ 4201067 h 4580629"/>
                <a:gd name="connsiteX6" fmla="*/ 1312182 w 5114674"/>
                <a:gd name="connsiteY6" fmla="*/ 4580629 h 4580629"/>
                <a:gd name="connsiteX0" fmla="*/ 5114674 w 5114674"/>
                <a:gd name="connsiteY0" fmla="*/ 905032 h 4253164"/>
                <a:gd name="connsiteX1" fmla="*/ 4531973 w 5114674"/>
                <a:gd name="connsiteY1" fmla="*/ 125676 h 4253164"/>
                <a:gd name="connsiteX2" fmla="*/ 2123065 w 5114674"/>
                <a:gd name="connsiteY2" fmla="*/ 86267 h 4253164"/>
                <a:gd name="connsiteX3" fmla="*/ 656574 w 5114674"/>
                <a:gd name="connsiteY3" fmla="*/ 966161 h 4253164"/>
                <a:gd name="connsiteX4" fmla="*/ 52725 w 5114674"/>
                <a:gd name="connsiteY4" fmla="*/ 2846720 h 4253164"/>
                <a:gd name="connsiteX5" fmla="*/ 173495 w 5114674"/>
                <a:gd name="connsiteY5" fmla="*/ 4201067 h 4253164"/>
                <a:gd name="connsiteX6" fmla="*/ 1182968 w 5114674"/>
                <a:gd name="connsiteY6" fmla="*/ 3525771 h 4253164"/>
                <a:gd name="connsiteX0" fmla="*/ 5114674 w 5114674"/>
                <a:gd name="connsiteY0" fmla="*/ 905032 h 4253164"/>
                <a:gd name="connsiteX1" fmla="*/ 4531973 w 5114674"/>
                <a:gd name="connsiteY1" fmla="*/ 125676 h 4253164"/>
                <a:gd name="connsiteX2" fmla="*/ 2123065 w 5114674"/>
                <a:gd name="connsiteY2" fmla="*/ 86267 h 4253164"/>
                <a:gd name="connsiteX3" fmla="*/ 656574 w 5114674"/>
                <a:gd name="connsiteY3" fmla="*/ 966161 h 4253164"/>
                <a:gd name="connsiteX4" fmla="*/ 52725 w 5114674"/>
                <a:gd name="connsiteY4" fmla="*/ 2846720 h 4253164"/>
                <a:gd name="connsiteX5" fmla="*/ 173495 w 5114674"/>
                <a:gd name="connsiteY5" fmla="*/ 4201067 h 4253164"/>
                <a:gd name="connsiteX6" fmla="*/ 1182968 w 5114674"/>
                <a:gd name="connsiteY6" fmla="*/ 3525771 h 4253164"/>
                <a:gd name="connsiteX0" fmla="*/ 5075730 w 5075730"/>
                <a:gd name="connsiteY0" fmla="*/ 905032 h 3525771"/>
                <a:gd name="connsiteX1" fmla="*/ 4493029 w 5075730"/>
                <a:gd name="connsiteY1" fmla="*/ 125676 h 3525771"/>
                <a:gd name="connsiteX2" fmla="*/ 2084121 w 5075730"/>
                <a:gd name="connsiteY2" fmla="*/ 86267 h 3525771"/>
                <a:gd name="connsiteX3" fmla="*/ 617630 w 5075730"/>
                <a:gd name="connsiteY3" fmla="*/ 966161 h 3525771"/>
                <a:gd name="connsiteX4" fmla="*/ 13781 w 5075730"/>
                <a:gd name="connsiteY4" fmla="*/ 2846720 h 3525771"/>
                <a:gd name="connsiteX5" fmla="*/ 1144024 w 5075730"/>
                <a:gd name="connsiteY5" fmla="*/ 3525771 h 3525771"/>
                <a:gd name="connsiteX0" fmla="*/ 5075730 w 5075730"/>
                <a:gd name="connsiteY0" fmla="*/ 1209776 h 3830515"/>
                <a:gd name="connsiteX1" fmla="*/ 3986492 w 5075730"/>
                <a:gd name="connsiteY1" fmla="*/ 35555 h 3830515"/>
                <a:gd name="connsiteX2" fmla="*/ 2084121 w 5075730"/>
                <a:gd name="connsiteY2" fmla="*/ 391011 h 3830515"/>
                <a:gd name="connsiteX3" fmla="*/ 617630 w 5075730"/>
                <a:gd name="connsiteY3" fmla="*/ 1270905 h 3830515"/>
                <a:gd name="connsiteX4" fmla="*/ 13781 w 5075730"/>
                <a:gd name="connsiteY4" fmla="*/ 3151464 h 3830515"/>
                <a:gd name="connsiteX5" fmla="*/ 1144024 w 5075730"/>
                <a:gd name="connsiteY5" fmla="*/ 3830515 h 3830515"/>
                <a:gd name="connsiteX0" fmla="*/ 5073619 w 5073619"/>
                <a:gd name="connsiteY0" fmla="*/ 1253052 h 3873791"/>
                <a:gd name="connsiteX1" fmla="*/ 3984381 w 5073619"/>
                <a:gd name="connsiteY1" fmla="*/ 78831 h 3873791"/>
                <a:gd name="connsiteX2" fmla="*/ 1598346 w 5073619"/>
                <a:gd name="connsiteY2" fmla="*/ 240644 h 3873791"/>
                <a:gd name="connsiteX3" fmla="*/ 615519 w 5073619"/>
                <a:gd name="connsiteY3" fmla="*/ 1314181 h 3873791"/>
                <a:gd name="connsiteX4" fmla="*/ 11670 w 5073619"/>
                <a:gd name="connsiteY4" fmla="*/ 3194740 h 3873791"/>
                <a:gd name="connsiteX5" fmla="*/ 1141913 w 5073619"/>
                <a:gd name="connsiteY5" fmla="*/ 3873791 h 3873791"/>
                <a:gd name="connsiteX0" fmla="*/ 5155313 w 5155313"/>
                <a:gd name="connsiteY0" fmla="*/ 1266039 h 3886778"/>
                <a:gd name="connsiteX1" fmla="*/ 4066075 w 5155313"/>
                <a:gd name="connsiteY1" fmla="*/ 91818 h 3886778"/>
                <a:gd name="connsiteX2" fmla="*/ 1680040 w 5155313"/>
                <a:gd name="connsiteY2" fmla="*/ 253631 h 3886778"/>
                <a:gd name="connsiteX3" fmla="*/ 245225 w 5155313"/>
                <a:gd name="connsiteY3" fmla="*/ 1658008 h 3886778"/>
                <a:gd name="connsiteX4" fmla="*/ 93364 w 5155313"/>
                <a:gd name="connsiteY4" fmla="*/ 3207727 h 3886778"/>
                <a:gd name="connsiteX5" fmla="*/ 1223607 w 5155313"/>
                <a:gd name="connsiteY5" fmla="*/ 3886778 h 3886778"/>
                <a:gd name="connsiteX0" fmla="*/ 5134276 w 5134276"/>
                <a:gd name="connsiteY0" fmla="*/ 1266039 h 3886778"/>
                <a:gd name="connsiteX1" fmla="*/ 4045038 w 5134276"/>
                <a:gd name="connsiteY1" fmla="*/ 91818 h 3886778"/>
                <a:gd name="connsiteX2" fmla="*/ 1659003 w 5134276"/>
                <a:gd name="connsiteY2" fmla="*/ 253631 h 3886778"/>
                <a:gd name="connsiteX3" fmla="*/ 224188 w 5134276"/>
                <a:gd name="connsiteY3" fmla="*/ 1658008 h 3886778"/>
                <a:gd name="connsiteX4" fmla="*/ 102373 w 5134276"/>
                <a:gd name="connsiteY4" fmla="*/ 3378427 h 3886778"/>
                <a:gd name="connsiteX5" fmla="*/ 1202570 w 5134276"/>
                <a:gd name="connsiteY5" fmla="*/ 3886778 h 3886778"/>
                <a:gd name="connsiteX0" fmla="*/ 5134276 w 5134276"/>
                <a:gd name="connsiteY0" fmla="*/ 1074891 h 3695630"/>
                <a:gd name="connsiteX1" fmla="*/ 3754423 w 5134276"/>
                <a:gd name="connsiteY1" fmla="*/ 328590 h 3695630"/>
                <a:gd name="connsiteX2" fmla="*/ 1659003 w 5134276"/>
                <a:gd name="connsiteY2" fmla="*/ 62483 h 3695630"/>
                <a:gd name="connsiteX3" fmla="*/ 224188 w 5134276"/>
                <a:gd name="connsiteY3" fmla="*/ 1466860 h 3695630"/>
                <a:gd name="connsiteX4" fmla="*/ 102373 w 5134276"/>
                <a:gd name="connsiteY4" fmla="*/ 3187279 h 3695630"/>
                <a:gd name="connsiteX5" fmla="*/ 1202570 w 5134276"/>
                <a:gd name="connsiteY5" fmla="*/ 3695630 h 3695630"/>
                <a:gd name="connsiteX0" fmla="*/ 5156793 w 5156793"/>
                <a:gd name="connsiteY0" fmla="*/ 772210 h 3392949"/>
                <a:gd name="connsiteX1" fmla="*/ 3776940 w 5156793"/>
                <a:gd name="connsiteY1" fmla="*/ 25909 h 3392949"/>
                <a:gd name="connsiteX2" fmla="*/ 2100787 w 5156793"/>
                <a:gd name="connsiteY2" fmla="*/ 264745 h 3392949"/>
                <a:gd name="connsiteX3" fmla="*/ 246705 w 5156793"/>
                <a:gd name="connsiteY3" fmla="*/ 1164179 h 3392949"/>
                <a:gd name="connsiteX4" fmla="*/ 124890 w 5156793"/>
                <a:gd name="connsiteY4" fmla="*/ 2884598 h 3392949"/>
                <a:gd name="connsiteX5" fmla="*/ 1225087 w 5156793"/>
                <a:gd name="connsiteY5" fmla="*/ 3392949 h 3392949"/>
                <a:gd name="connsiteX0" fmla="*/ 5054108 w 5054108"/>
                <a:gd name="connsiteY0" fmla="*/ 784032 h 3404771"/>
                <a:gd name="connsiteX1" fmla="*/ 3674255 w 5054108"/>
                <a:gd name="connsiteY1" fmla="*/ 37731 h 3404771"/>
                <a:gd name="connsiteX2" fmla="*/ 1998102 w 5054108"/>
                <a:gd name="connsiteY2" fmla="*/ 276567 h 3404771"/>
                <a:gd name="connsiteX3" fmla="*/ 512112 w 5054108"/>
                <a:gd name="connsiteY3" fmla="*/ 1687208 h 3404771"/>
                <a:gd name="connsiteX4" fmla="*/ 22205 w 5054108"/>
                <a:gd name="connsiteY4" fmla="*/ 2896420 h 3404771"/>
                <a:gd name="connsiteX5" fmla="*/ 1122402 w 5054108"/>
                <a:gd name="connsiteY5" fmla="*/ 3404771 h 3404771"/>
                <a:gd name="connsiteX0" fmla="*/ 4616172 w 4616172"/>
                <a:gd name="connsiteY0" fmla="*/ 784032 h 3404771"/>
                <a:gd name="connsiteX1" fmla="*/ 3236319 w 4616172"/>
                <a:gd name="connsiteY1" fmla="*/ 37731 h 3404771"/>
                <a:gd name="connsiteX2" fmla="*/ 1560166 w 4616172"/>
                <a:gd name="connsiteY2" fmla="*/ 276567 h 3404771"/>
                <a:gd name="connsiteX3" fmla="*/ 74176 w 4616172"/>
                <a:gd name="connsiteY3" fmla="*/ 1687208 h 3404771"/>
                <a:gd name="connsiteX4" fmla="*/ 271112 w 4616172"/>
                <a:gd name="connsiteY4" fmla="*/ 2735622 h 3404771"/>
                <a:gd name="connsiteX5" fmla="*/ 684466 w 4616172"/>
                <a:gd name="connsiteY5" fmla="*/ 3404771 h 3404771"/>
                <a:gd name="connsiteX0" fmla="*/ 4638876 w 4638876"/>
                <a:gd name="connsiteY0" fmla="*/ 784032 h 3404771"/>
                <a:gd name="connsiteX1" fmla="*/ 3259023 w 4638876"/>
                <a:gd name="connsiteY1" fmla="*/ 37731 h 3404771"/>
                <a:gd name="connsiteX2" fmla="*/ 1582870 w 4638876"/>
                <a:gd name="connsiteY2" fmla="*/ 276567 h 3404771"/>
                <a:gd name="connsiteX3" fmla="*/ 96880 w 4638876"/>
                <a:gd name="connsiteY3" fmla="*/ 1687208 h 3404771"/>
                <a:gd name="connsiteX4" fmla="*/ 206040 w 4638876"/>
                <a:gd name="connsiteY4" fmla="*/ 2735903 h 3404771"/>
                <a:gd name="connsiteX5" fmla="*/ 707170 w 4638876"/>
                <a:gd name="connsiteY5" fmla="*/ 3404771 h 3404771"/>
                <a:gd name="connsiteX0" fmla="*/ 4643831 w 4643831"/>
                <a:gd name="connsiteY0" fmla="*/ 784032 h 3465300"/>
                <a:gd name="connsiteX1" fmla="*/ 3263978 w 4643831"/>
                <a:gd name="connsiteY1" fmla="*/ 37731 h 3465300"/>
                <a:gd name="connsiteX2" fmla="*/ 1587825 w 4643831"/>
                <a:gd name="connsiteY2" fmla="*/ 276567 h 3465300"/>
                <a:gd name="connsiteX3" fmla="*/ 101835 w 4643831"/>
                <a:gd name="connsiteY3" fmla="*/ 1687208 h 3465300"/>
                <a:gd name="connsiteX4" fmla="*/ 210995 w 4643831"/>
                <a:gd name="connsiteY4" fmla="*/ 2735903 h 3465300"/>
                <a:gd name="connsiteX5" fmla="*/ 858699 w 4643831"/>
                <a:gd name="connsiteY5" fmla="*/ 3465300 h 3465300"/>
                <a:gd name="connsiteX0" fmla="*/ 4702573 w 4702573"/>
                <a:gd name="connsiteY0" fmla="*/ 836195 h 3468852"/>
                <a:gd name="connsiteX1" fmla="*/ 3263978 w 4702573"/>
                <a:gd name="connsiteY1" fmla="*/ 41283 h 3468852"/>
                <a:gd name="connsiteX2" fmla="*/ 1587825 w 4702573"/>
                <a:gd name="connsiteY2" fmla="*/ 280119 h 3468852"/>
                <a:gd name="connsiteX3" fmla="*/ 101835 w 4702573"/>
                <a:gd name="connsiteY3" fmla="*/ 1690760 h 3468852"/>
                <a:gd name="connsiteX4" fmla="*/ 210995 w 4702573"/>
                <a:gd name="connsiteY4" fmla="*/ 2739455 h 3468852"/>
                <a:gd name="connsiteX5" fmla="*/ 858699 w 4702573"/>
                <a:gd name="connsiteY5" fmla="*/ 3468852 h 3468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02573" h="3468852">
                  <a:moveTo>
                    <a:pt x="4702573" y="836195"/>
                  </a:moveTo>
                  <a:cubicBezTo>
                    <a:pt x="4686065" y="617324"/>
                    <a:pt x="3783103" y="133962"/>
                    <a:pt x="3263978" y="41283"/>
                  </a:cubicBezTo>
                  <a:cubicBezTo>
                    <a:pt x="2744853" y="-51396"/>
                    <a:pt x="2114849" y="5206"/>
                    <a:pt x="1587825" y="280119"/>
                  </a:cubicBezTo>
                  <a:cubicBezTo>
                    <a:pt x="1060801" y="555032"/>
                    <a:pt x="331307" y="1280871"/>
                    <a:pt x="101835" y="1690760"/>
                  </a:cubicBezTo>
                  <a:cubicBezTo>
                    <a:pt x="-127637" y="2100649"/>
                    <a:pt x="84851" y="2443106"/>
                    <a:pt x="210995" y="2739455"/>
                  </a:cubicBezTo>
                  <a:cubicBezTo>
                    <a:pt x="337139" y="3035804"/>
                    <a:pt x="623232" y="3327383"/>
                    <a:pt x="858699" y="3468852"/>
                  </a:cubicBezTo>
                </a:path>
              </a:pathLst>
            </a:custGeom>
            <a:noFill/>
            <a:ln w="1809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楕円 65">
              <a:extLst>
                <a:ext uri="{FF2B5EF4-FFF2-40B4-BE49-F238E27FC236}">
                  <a16:creationId xmlns:a16="http://schemas.microsoft.com/office/drawing/2014/main" id="{0F1D0F8D-720C-447A-A1E6-1EC49CED1933}"/>
                </a:ext>
              </a:extLst>
            </p:cNvPr>
            <p:cNvSpPr/>
            <p:nvPr/>
          </p:nvSpPr>
          <p:spPr>
            <a:xfrm rot="18554689">
              <a:off x="2788514" y="945239"/>
              <a:ext cx="4882899" cy="510683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楕円 66">
              <a:extLst>
                <a:ext uri="{FF2B5EF4-FFF2-40B4-BE49-F238E27FC236}">
                  <a16:creationId xmlns:a16="http://schemas.microsoft.com/office/drawing/2014/main" id="{2785B3FA-4265-4F33-8091-8C9837FA4C02}"/>
                </a:ext>
              </a:extLst>
            </p:cNvPr>
            <p:cNvSpPr/>
            <p:nvPr/>
          </p:nvSpPr>
          <p:spPr>
            <a:xfrm rot="18554689">
              <a:off x="3614345" y="1754891"/>
              <a:ext cx="3350318" cy="354401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BF4A3BE3-C31A-4606-A017-4EF6903A7E84}"/>
                </a:ext>
              </a:extLst>
            </p:cNvPr>
            <p:cNvCxnSpPr>
              <a:cxnSpLocks/>
            </p:cNvCxnSpPr>
            <p:nvPr/>
          </p:nvCxnSpPr>
          <p:spPr>
            <a:xfrm rot="21241471">
              <a:off x="4108954" y="1236163"/>
              <a:ext cx="2315927" cy="445985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5B9807DE-701F-4F48-9959-109069325D08}"/>
                </a:ext>
              </a:extLst>
            </p:cNvPr>
            <p:cNvCxnSpPr>
              <a:cxnSpLocks/>
            </p:cNvCxnSpPr>
            <p:nvPr/>
          </p:nvCxnSpPr>
          <p:spPr>
            <a:xfrm rot="18554689" flipH="1" flipV="1">
              <a:off x="3639440" y="1505473"/>
              <a:ext cx="3191774" cy="39278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>
              <a:extLst>
                <a:ext uri="{FF2B5EF4-FFF2-40B4-BE49-F238E27FC236}">
                  <a16:creationId xmlns:a16="http://schemas.microsoft.com/office/drawing/2014/main" id="{0277F36F-1909-4993-84C1-4204B1FB12B6}"/>
                </a:ext>
              </a:extLst>
            </p:cNvPr>
            <p:cNvCxnSpPr>
              <a:cxnSpLocks/>
            </p:cNvCxnSpPr>
            <p:nvPr/>
          </p:nvCxnSpPr>
          <p:spPr>
            <a:xfrm rot="21241471" flipV="1">
              <a:off x="3674159" y="1636235"/>
              <a:ext cx="3111605" cy="37408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楕円 70">
              <a:extLst>
                <a:ext uri="{FF2B5EF4-FFF2-40B4-BE49-F238E27FC236}">
                  <a16:creationId xmlns:a16="http://schemas.microsoft.com/office/drawing/2014/main" id="{0B7F10D9-94BF-4ED8-9B69-85DE182B9017}"/>
                </a:ext>
              </a:extLst>
            </p:cNvPr>
            <p:cNvSpPr/>
            <p:nvPr/>
          </p:nvSpPr>
          <p:spPr>
            <a:xfrm rot="18554689">
              <a:off x="4419465" y="2598600"/>
              <a:ext cx="1691239" cy="17914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E60ED095-974D-4A2A-A6D0-33319288F79A}"/>
                </a:ext>
              </a:extLst>
            </p:cNvPr>
            <p:cNvCxnSpPr>
              <a:cxnSpLocks/>
            </p:cNvCxnSpPr>
            <p:nvPr/>
          </p:nvCxnSpPr>
          <p:spPr>
            <a:xfrm>
              <a:off x="4618562" y="2882804"/>
              <a:ext cx="1293044" cy="12228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63AB9A02-DC3D-4676-89AC-B6E6C6E0BD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5722" y="2927651"/>
              <a:ext cx="1222579" cy="114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9087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427420" y="491043"/>
            <a:ext cx="5915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ja-JP" altLang="en-US" b="0" i="0" u="none" strike="noStrike" dirty="0">
                <a:effectLst/>
                <a:latin typeface="+mj-ea"/>
                <a:ea typeface="+mj-ea"/>
              </a:rPr>
              <a:t>弁膜症レポート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832775"/>
              </p:ext>
            </p:extLst>
          </p:nvPr>
        </p:nvGraphicFramePr>
        <p:xfrm>
          <a:off x="228599" y="2812473"/>
          <a:ext cx="6434919" cy="1800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68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MR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Rest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Sub maximal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Peak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Post Ex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</a:rPr>
                        <a:t>MR RV (</a:t>
                      </a:r>
                      <a:r>
                        <a:rPr lang="en-US" altLang="ja-JP" sz="1200" u="none" strike="noStrike" dirty="0" err="1">
                          <a:effectLst/>
                        </a:rPr>
                        <a:t>Volmetric</a:t>
                      </a:r>
                      <a:r>
                        <a:rPr lang="en-US" altLang="ja-JP" sz="1200" u="none" strike="noStrike" dirty="0">
                          <a:effectLst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ml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MR</a:t>
                      </a:r>
                      <a:r>
                        <a:rPr lang="en-US" altLang="ja-JP" sz="1200" u="none" strike="noStrike" baseline="0" dirty="0">
                          <a:effectLst/>
                        </a:rPr>
                        <a:t> RF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%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</a:rPr>
                        <a:t>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MR</a:t>
                      </a:r>
                      <a:r>
                        <a:rPr lang="en-US" sz="1200" u="none" strike="noStrike" baseline="0" dirty="0">
                          <a:effectLst/>
                        </a:rPr>
                        <a:t> ERO </a:t>
                      </a:r>
                      <a:r>
                        <a:rPr lang="en-US" sz="1050" u="none" strike="noStrike" baseline="0" dirty="0">
                          <a:effectLst/>
                        </a:rPr>
                        <a:t>(</a:t>
                      </a:r>
                      <a:r>
                        <a:rPr lang="en-US" sz="1050" u="none" strike="noStrike" baseline="0" dirty="0" err="1">
                          <a:effectLst/>
                        </a:rPr>
                        <a:t>Volmetric</a:t>
                      </a:r>
                      <a:r>
                        <a:rPr lang="en-US" sz="1050" u="none" strike="noStrike" baseline="0" dirty="0">
                          <a:effectLst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</a:rPr>
                        <a:t>MR RV (PISA)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ml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MR</a:t>
                      </a:r>
                      <a:r>
                        <a:rPr lang="en-US" sz="1200" u="none" strike="noStrike" baseline="0" dirty="0">
                          <a:effectLst/>
                        </a:rPr>
                        <a:t> ERO (PISA)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sz="1200" u="none" strike="noStrike" kern="1200" dirty="0">
                          <a:effectLst/>
                        </a:rPr>
                        <a:t>Vena </a:t>
                      </a:r>
                      <a:r>
                        <a:rPr kumimoji="1" lang="en-US" sz="1200" u="none" strike="noStrike" kern="1200" dirty="0" err="1">
                          <a:effectLst/>
                        </a:rPr>
                        <a:t>contracta</a:t>
                      </a:r>
                      <a:endParaRPr kumimoji="1"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50" kern="1200" dirty="0"/>
                        <a:t>mm</a:t>
                      </a:r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50" kern="1200" dirty="0"/>
                        <a:t>mm</a:t>
                      </a:r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/>
                        <a:t>mm</a:t>
                      </a:r>
                      <a:endParaRPr kumimoji="1" lang="ja-JP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/>
                        <a:t>mm</a:t>
                      </a:r>
                      <a:endParaRPr kumimoji="1" lang="ja-JP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u="none" strike="noStrike" kern="1200" dirty="0">
                          <a:effectLst/>
                        </a:rPr>
                        <a:t>PHT </a:t>
                      </a:r>
                      <a:endParaRPr kumimoji="1" lang="en-US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msec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msec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msec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msec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624375"/>
              </p:ext>
            </p:extLst>
          </p:nvPr>
        </p:nvGraphicFramePr>
        <p:xfrm>
          <a:off x="228599" y="7386110"/>
          <a:ext cx="6434919" cy="1800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68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AR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Rest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Sub maximal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Peak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Post Ex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</a:rPr>
                        <a:t>AR RV (</a:t>
                      </a:r>
                      <a:r>
                        <a:rPr lang="en-US" altLang="ja-JP" sz="1200" u="none" strike="noStrike" dirty="0" err="1">
                          <a:effectLst/>
                        </a:rPr>
                        <a:t>Volmetric</a:t>
                      </a:r>
                      <a:r>
                        <a:rPr lang="en-US" altLang="ja-JP" sz="1200" u="none" strike="noStrike" dirty="0">
                          <a:effectLst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ml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AR</a:t>
                      </a:r>
                      <a:r>
                        <a:rPr lang="en-US" altLang="ja-JP" sz="1200" u="none" strike="noStrike" baseline="0" dirty="0">
                          <a:effectLst/>
                        </a:rPr>
                        <a:t> RF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%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</a:rPr>
                        <a:t>%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%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AR</a:t>
                      </a:r>
                      <a:r>
                        <a:rPr lang="en-US" sz="1200" u="none" strike="noStrike" baseline="0" dirty="0">
                          <a:effectLst/>
                        </a:rPr>
                        <a:t> ERO </a:t>
                      </a:r>
                      <a:r>
                        <a:rPr lang="en-US" sz="1100" u="none" strike="noStrike" baseline="0" dirty="0">
                          <a:effectLst/>
                        </a:rPr>
                        <a:t>(</a:t>
                      </a:r>
                      <a:r>
                        <a:rPr lang="en-US" sz="1100" u="none" strike="noStrike" baseline="0" dirty="0" err="1">
                          <a:effectLst/>
                        </a:rPr>
                        <a:t>Volmetric</a:t>
                      </a:r>
                      <a:r>
                        <a:rPr lang="en-US" sz="1100" u="none" strike="noStrike" baseline="0" dirty="0">
                          <a:effectLst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</a:rPr>
                        <a:t>AR RV (PISA)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ml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AR</a:t>
                      </a:r>
                      <a:r>
                        <a:rPr lang="en-US" sz="1200" u="none" strike="noStrike" baseline="0" dirty="0">
                          <a:effectLst/>
                        </a:rPr>
                        <a:t> ERO (PISA)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sz="1200" u="none" strike="noStrike" kern="1200" dirty="0">
                          <a:effectLst/>
                        </a:rPr>
                        <a:t>Vena </a:t>
                      </a:r>
                      <a:r>
                        <a:rPr kumimoji="1" lang="en-US" sz="1200" u="none" strike="noStrike" kern="1200" dirty="0" err="1">
                          <a:effectLst/>
                        </a:rPr>
                        <a:t>contracta</a:t>
                      </a:r>
                      <a:endParaRPr kumimoji="1"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50" kern="1200" dirty="0"/>
                        <a:t>mm</a:t>
                      </a:r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50" kern="1200" dirty="0"/>
                        <a:t>mm</a:t>
                      </a:r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/>
                        <a:t>mm</a:t>
                      </a:r>
                      <a:endParaRPr kumimoji="1" lang="ja-JP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/>
                        <a:t>mm</a:t>
                      </a:r>
                      <a:endParaRPr kumimoji="1" lang="ja-JP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kumimoji="1" lang="en-US" sz="1200" u="none" strike="noStrike" kern="1200" dirty="0">
                          <a:effectLst/>
                        </a:rPr>
                        <a:t>PHT</a:t>
                      </a:r>
                      <a:endParaRPr kumimoji="1"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50" kern="1200" dirty="0"/>
                        <a:t>msec</a:t>
                      </a:r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50" kern="1200" dirty="0"/>
                        <a:t>msec</a:t>
                      </a:r>
                      <a:endParaRPr kumimoji="1" lang="ja-JP" altLang="en-US" sz="13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/>
                        <a:t>msec</a:t>
                      </a:r>
                      <a:endParaRPr kumimoji="1" lang="ja-JP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/>
                        <a:t>msec</a:t>
                      </a:r>
                      <a:endParaRPr kumimoji="1" lang="ja-JP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501287"/>
              </p:ext>
            </p:extLst>
          </p:nvPr>
        </p:nvGraphicFramePr>
        <p:xfrm>
          <a:off x="228599" y="1079149"/>
          <a:ext cx="6434919" cy="1533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675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MS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Rest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Sub maximal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Peak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Post Ex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73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aseline="0" dirty="0"/>
                        <a:t>bpm</a:t>
                      </a:r>
                      <a:endParaRPr lang="ja-JP" altLang="en-US" sz="1200" baseline="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aseline="0" dirty="0"/>
                        <a:t>bpm</a:t>
                      </a:r>
                      <a:endParaRPr lang="ja-JP" altLang="en-US" sz="1200" baseline="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aseline="0" dirty="0"/>
                        <a:t>bpm</a:t>
                      </a:r>
                      <a:endParaRPr lang="ja-JP" altLang="en-US" sz="1200" baseline="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aseline="0" dirty="0"/>
                        <a:t>bpm</a:t>
                      </a:r>
                      <a:endParaRPr lang="ja-JP" altLang="en-US" sz="1200" baseline="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68736336"/>
                  </a:ext>
                </a:extLst>
              </a:tr>
              <a:tr h="18473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dirty="0">
                          <a:effectLst/>
                        </a:rPr>
                        <a:t>MV area CW</a:t>
                      </a:r>
                      <a:endParaRPr kumimoji="1" lang="en-US" altLang="ja-JP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u="none" strike="noStrike" kern="1200" dirty="0">
                          <a:effectLst/>
                        </a:rPr>
                        <a:t>Peak velocity</a:t>
                      </a:r>
                      <a:endParaRPr kumimoji="1" lang="en-US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cm/s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u="none" strike="noStrike" kern="1200" dirty="0">
                          <a:effectLst/>
                        </a:rPr>
                        <a:t>max PG</a:t>
                      </a:r>
                      <a:endParaRPr kumimoji="1" lang="en-US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mmHg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dirty="0">
                          <a:effectLst/>
                        </a:rPr>
                        <a:t>mean PG</a:t>
                      </a:r>
                      <a:endParaRPr kumimoji="1" lang="en-US" altLang="ja-JP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mmHg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u="none" strike="noStrike" kern="1200" dirty="0">
                          <a:effectLst/>
                        </a:rPr>
                        <a:t>PHT </a:t>
                      </a:r>
                      <a:endParaRPr kumimoji="1" lang="en-US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msec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msec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msec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msec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951491"/>
              </p:ext>
            </p:extLst>
          </p:nvPr>
        </p:nvGraphicFramePr>
        <p:xfrm>
          <a:off x="228599" y="5005085"/>
          <a:ext cx="6434919" cy="1988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675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AS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Rest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Sub maximal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Peak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Post Ex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dirty="0">
                          <a:effectLst/>
                        </a:rPr>
                        <a:t>AVA </a:t>
                      </a:r>
                      <a:endParaRPr kumimoji="1" lang="en-US" altLang="ja-JP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dirty="0" err="1">
                          <a:effectLst/>
                        </a:rPr>
                        <a:t>AVAi</a:t>
                      </a:r>
                      <a:r>
                        <a:rPr kumimoji="1" lang="en-US" altLang="ja-JP" sz="1200" u="none" strike="noStrike" kern="1200" dirty="0">
                          <a:effectLst/>
                        </a:rPr>
                        <a:t> </a:t>
                      </a:r>
                      <a:endParaRPr kumimoji="1" lang="en-US" altLang="ja-JP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/>
                        <a:t>cm</a:t>
                      </a:r>
                      <a:r>
                        <a:rPr lang="en-US" altLang="ja-JP" sz="1400" baseline="30000" dirty="0"/>
                        <a:t>2</a:t>
                      </a:r>
                      <a:r>
                        <a:rPr lang="en-US" altLang="ja-JP" sz="1400" dirty="0"/>
                        <a:t>/m</a:t>
                      </a:r>
                      <a:r>
                        <a:rPr lang="en-US" altLang="ja-JP" sz="1400" baseline="30000" dirty="0"/>
                        <a:t>2</a:t>
                      </a:r>
                      <a:endParaRPr lang="ja-JP" altLang="en-US" sz="14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r>
                        <a:rPr lang="en-US" altLang="ja-JP" sz="1200" dirty="0"/>
                        <a:t>/m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r>
                        <a:rPr lang="en-US" altLang="ja-JP" sz="1200" dirty="0"/>
                        <a:t>/m</a:t>
                      </a:r>
                      <a:r>
                        <a:rPr lang="en-US" altLang="ja-JP" sz="1200" baseline="30000" dirty="0"/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r>
                        <a:rPr lang="en-US" altLang="ja-JP" sz="1200" baseline="30000" dirty="0"/>
                        <a:t>2</a:t>
                      </a:r>
                      <a:r>
                        <a:rPr lang="en-US" altLang="ja-JP" sz="1200" dirty="0"/>
                        <a:t>/m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dirty="0">
                          <a:effectLst/>
                        </a:rPr>
                        <a:t>VTI AV</a:t>
                      </a:r>
                      <a:endParaRPr kumimoji="1" lang="en-US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u="none" strike="noStrike" kern="1200" dirty="0">
                          <a:effectLst/>
                        </a:rPr>
                        <a:t>VTI ratio </a:t>
                      </a:r>
                      <a:r>
                        <a:rPr kumimoji="1" lang="en-US" sz="1050" u="none" strike="noStrike" kern="1200" dirty="0">
                          <a:effectLst/>
                        </a:rPr>
                        <a:t>(AV/LVOT)</a:t>
                      </a:r>
                      <a:endParaRPr kumimoji="1" lang="en-US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u="none" strike="noStrike" kern="1200" dirty="0">
                          <a:effectLst/>
                        </a:rPr>
                        <a:t>HR</a:t>
                      </a:r>
                      <a:endParaRPr kumimoji="1" lang="en-US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/min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u="none" strike="noStrike" kern="1200" dirty="0">
                          <a:effectLst/>
                        </a:rPr>
                        <a:t>Ejection time</a:t>
                      </a:r>
                      <a:endParaRPr kumimoji="1" lang="en-US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msec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msec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msec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msec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u="none" strike="noStrike" kern="1200" dirty="0">
                          <a:effectLst/>
                        </a:rPr>
                        <a:t>Peak velocity</a:t>
                      </a:r>
                      <a:endParaRPr kumimoji="1" lang="en-US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cm/s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dirty="0">
                          <a:effectLst/>
                        </a:rPr>
                        <a:t>mean PG</a:t>
                      </a:r>
                      <a:endParaRPr kumimoji="1" lang="en-US" altLang="ja-JP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mmHg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06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27420" y="414843"/>
            <a:ext cx="5915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ja-JP" altLang="en-US" dirty="0">
                <a:latin typeface="+mj-ea"/>
                <a:ea typeface="+mj-ea"/>
              </a:rPr>
              <a:t>肺高血圧レポート</a:t>
            </a:r>
            <a:endParaRPr lang="ja-JP" altLang="en-US" b="0" i="0" u="none" strike="noStrike" dirty="0">
              <a:effectLst/>
              <a:latin typeface="+mj-ea"/>
              <a:ea typeface="+mj-ea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854723"/>
              </p:ext>
            </p:extLst>
          </p:nvPr>
        </p:nvGraphicFramePr>
        <p:xfrm>
          <a:off x="167472" y="1356433"/>
          <a:ext cx="6434919" cy="35187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6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6888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Rest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Sub maximal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Peak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Post Ex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</a:rPr>
                        <a:t>BP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dirty="0"/>
                        <a:t>mmHg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mmHg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mmHg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mmHg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r>
                        <a:rPr lang="en-US" altLang="ja-JP" dirty="0"/>
                        <a:t>HR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/>
                        <a:t>/min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r>
                        <a:rPr lang="en-US" altLang="ja-JP" dirty="0"/>
                        <a:t>TR</a:t>
                      </a:r>
                      <a:r>
                        <a:rPr lang="ja-JP" altLang="en-US" baseline="0" dirty="0"/>
                        <a:t> </a:t>
                      </a:r>
                      <a:r>
                        <a:rPr lang="en-US" altLang="ja-JP" dirty="0"/>
                        <a:t>peak velocity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cm/s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cm/s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r>
                        <a:rPr lang="en-US" altLang="ja-JP" dirty="0"/>
                        <a:t>TRPG</a:t>
                      </a:r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mmHg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dirty="0">
                          <a:effectLst/>
                        </a:rPr>
                        <a:t>RVSP</a:t>
                      </a:r>
                      <a:endParaRPr kumimoji="1" lang="en-US" altLang="ja-JP" sz="1200" b="0" i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mmHg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mmHg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</a:rPr>
                        <a:t>LVOT</a:t>
                      </a:r>
                      <a:r>
                        <a:rPr lang="en-US" altLang="ja-JP" sz="1200" u="none" strike="noStrike" baseline="0" dirty="0">
                          <a:effectLst/>
                        </a:rPr>
                        <a:t> diameter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</a:rPr>
                        <a:t>LVOT TVI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HR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/min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Cardiac</a:t>
                      </a:r>
                      <a:r>
                        <a:rPr lang="en-US" sz="1200" u="none" strike="noStrike" baseline="0" dirty="0">
                          <a:effectLst/>
                        </a:rPr>
                        <a:t> output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dirty="0"/>
                        <a:t>l/min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l/min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l/min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l/min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Stroke</a:t>
                      </a:r>
                      <a:r>
                        <a:rPr lang="en-US" sz="1200" u="none" strike="noStrike" baseline="0" dirty="0">
                          <a:effectLst/>
                        </a:rPr>
                        <a:t> volume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ml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ml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RVOT diameter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mm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mm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RVOT TVI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cm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cm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HR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/min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RV cardiac output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dirty="0"/>
                        <a:t>l/min</a:t>
                      </a:r>
                      <a:endParaRPr lang="ja-JP" altLang="en-US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l/min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l/min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l/min</a:t>
                      </a:r>
                      <a:endParaRPr lang="ja-JP" altLang="en-US" sz="12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7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RV stroke volume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 Light" panose="020B0300000000000000" pitchFamily="50" charset="-128"/>
                        <a:ea typeface="Yu Gothic Light" panose="020B03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/>
                        <a:t>l/min/m</a:t>
                      </a:r>
                      <a:r>
                        <a:rPr lang="en-US" altLang="ja-JP" baseline="30000" dirty="0"/>
                        <a:t>2</a:t>
                      </a:r>
                      <a:endParaRPr lang="ja-JP" altLang="en-US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l/min/m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l/min/m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dirty="0"/>
                        <a:t>l/min/m</a:t>
                      </a:r>
                      <a:r>
                        <a:rPr lang="en-US" altLang="ja-JP" sz="1200" baseline="30000" dirty="0"/>
                        <a:t>2</a:t>
                      </a:r>
                      <a:endParaRPr lang="ja-JP" altLang="en-US" sz="1200" baseline="300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267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1711</TotalTime>
  <Words>1196</Words>
  <Application>Microsoft Office PowerPoint</Application>
  <PresentationFormat>A4 210 x 297 mm</PresentationFormat>
  <Paragraphs>652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メイリオ</vt:lpstr>
      <vt:lpstr>Yu Gothic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Seisyou Kou</dc:creator>
  <cp:lastModifiedBy>赤石誠</cp:lastModifiedBy>
  <cp:revision>66</cp:revision>
  <dcterms:created xsi:type="dcterms:W3CDTF">2016-08-14T13:03:58Z</dcterms:created>
  <dcterms:modified xsi:type="dcterms:W3CDTF">2017-11-21T02:46:31Z</dcterms:modified>
</cp:coreProperties>
</file>